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26"/>
  </p:notesMasterIdLst>
  <p:sldIdLst>
    <p:sldId id="300" r:id="rId2"/>
    <p:sldId id="350" r:id="rId3"/>
    <p:sldId id="339" r:id="rId4"/>
    <p:sldId id="349" r:id="rId5"/>
    <p:sldId id="302" r:id="rId6"/>
    <p:sldId id="360" r:id="rId7"/>
    <p:sldId id="359" r:id="rId8"/>
    <p:sldId id="369" r:id="rId9"/>
    <p:sldId id="355" r:id="rId10"/>
    <p:sldId id="356" r:id="rId11"/>
    <p:sldId id="357" r:id="rId12"/>
    <p:sldId id="352" r:id="rId13"/>
    <p:sldId id="354" r:id="rId14"/>
    <p:sldId id="370" r:id="rId15"/>
    <p:sldId id="353" r:id="rId16"/>
    <p:sldId id="358" r:id="rId17"/>
    <p:sldId id="361" r:id="rId18"/>
    <p:sldId id="364" r:id="rId19"/>
    <p:sldId id="365" r:id="rId20"/>
    <p:sldId id="366" r:id="rId21"/>
    <p:sldId id="367" r:id="rId22"/>
    <p:sldId id="363" r:id="rId23"/>
    <p:sldId id="371" r:id="rId24"/>
    <p:sldId id="368" r:id="rId25"/>
  </p:sldIdLst>
  <p:sldSz cx="18288000" cy="10287000"/>
  <p:notesSz cx="6858000" cy="9144000"/>
  <p:embeddedFontLst>
    <p:embeddedFont>
      <p:font typeface="Aldo" panose="02000500000000020004" pitchFamily="2" charset="0"/>
      <p:bold r:id="rId27"/>
    </p:embeddedFont>
    <p:embeddedFont>
      <p:font typeface="Calibri" panose="020F0502020204030204" pitchFamily="34" charset="0"/>
      <p:regular r:id="rId28"/>
      <p:bold r:id="rId29"/>
      <p:italic r:id="rId30"/>
      <p:boldItalic r:id="rId31"/>
    </p:embeddedFont>
    <p:embeddedFont>
      <p:font typeface="Font Awesome 5 Pro Solid" panose="020B0604020202020204" charset="0"/>
      <p:regular r:id="rId32"/>
    </p:embeddedFont>
    <p:embeddedFont>
      <p:font typeface="Georgia" panose="02040502050405020303" pitchFamily="18" charset="0"/>
      <p:regular r:id="rId33"/>
      <p:bold r:id="rId34"/>
      <p:italic r:id="rId35"/>
      <p:boldItalic r:id="rId36"/>
    </p:embeddedFont>
  </p:embeddedFontLst>
  <p:defaultTextStyle>
    <a:defPPr>
      <a:defRPr lang="nl-NL"/>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FFD700"/>
    <a:srgbClr val="FFCC66"/>
    <a:srgbClr val="E6E6E6"/>
    <a:srgbClr val="806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4660"/>
  </p:normalViewPr>
  <p:slideViewPr>
    <p:cSldViewPr snapToGrid="0" showGuides="1">
      <p:cViewPr>
        <p:scale>
          <a:sx n="66" d="100"/>
          <a:sy n="66" d="100"/>
        </p:scale>
        <p:origin x="669" y="189"/>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D7FA7-2A55-4600-B3D0-A71EFC0AEF76}" type="datetimeFigureOut">
              <a:rPr lang="nl-NL" smtClean="0"/>
              <a:t>19-6-2018</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D50DEF-6F59-45DA-A0F4-08889F483199}" type="slidenum">
              <a:rPr lang="nl-NL" smtClean="0"/>
              <a:t>‹#›</a:t>
            </a:fld>
            <a:endParaRPr lang="nl-NL"/>
          </a:p>
        </p:txBody>
      </p:sp>
    </p:spTree>
    <p:extLst>
      <p:ext uri="{BB962C8B-B14F-4D97-AF65-F5344CB8AC3E}">
        <p14:creationId xmlns:p14="http://schemas.microsoft.com/office/powerpoint/2010/main" val="1680621947"/>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pagina">
    <p:bg>
      <p:bgPr>
        <a:solidFill>
          <a:srgbClr val="FFD7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F7A89-49DB-4134-8C1A-A4A1FD8D9CD6}"/>
              </a:ext>
            </a:extLst>
          </p:cNvPr>
          <p:cNvSpPr>
            <a:spLocks noGrp="1"/>
          </p:cNvSpPr>
          <p:nvPr>
            <p:ph type="ctrTitle"/>
          </p:nvPr>
        </p:nvSpPr>
        <p:spPr>
          <a:xfrm>
            <a:off x="2286000" y="1683545"/>
            <a:ext cx="13716000" cy="3581400"/>
          </a:xfrm>
        </p:spPr>
        <p:txBody>
          <a:bodyPr anchor="b">
            <a:normAutofit/>
          </a:bodyPr>
          <a:lstStyle>
            <a:lvl1pPr algn="ctr">
              <a:lnSpc>
                <a:spcPct val="100000"/>
              </a:lnSpc>
              <a:defRPr sz="7200">
                <a:latin typeface="Futura Md BT" panose="020B0602020204020303" pitchFamily="34" charset="0"/>
              </a:defRPr>
            </a:lvl1pPr>
          </a:lstStyle>
          <a:p>
            <a:r>
              <a:rPr lang="nl-NL"/>
              <a:t>Klik om stijl te bewerken</a:t>
            </a:r>
            <a:endParaRPr lang="nl-NL" dirty="0"/>
          </a:p>
        </p:txBody>
      </p:sp>
      <p:sp>
        <p:nvSpPr>
          <p:cNvPr id="3" name="Subtitle 2">
            <a:extLst>
              <a:ext uri="{FF2B5EF4-FFF2-40B4-BE49-F238E27FC236}">
                <a16:creationId xmlns:a16="http://schemas.microsoft.com/office/drawing/2014/main" id="{F9326BE9-EED5-477A-8BFB-35AC93C37FF0}"/>
              </a:ext>
            </a:extLst>
          </p:cNvPr>
          <p:cNvSpPr>
            <a:spLocks noGrp="1"/>
          </p:cNvSpPr>
          <p:nvPr>
            <p:ph type="subTitle" idx="1"/>
          </p:nvPr>
        </p:nvSpPr>
        <p:spPr>
          <a:xfrm>
            <a:off x="2286000" y="5403057"/>
            <a:ext cx="13716000" cy="2483643"/>
          </a:xfrm>
        </p:spPr>
        <p:txBody>
          <a:bodyPr/>
          <a:lstStyle>
            <a:lvl1pPr marL="0" indent="0" algn="ctr">
              <a:buNone/>
              <a:defRPr sz="3600">
                <a:latin typeface="Futura Lt BT" panose="020B0402020204020303"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NL" dirty="0"/>
          </a:p>
        </p:txBody>
      </p:sp>
      <p:pic>
        <p:nvPicPr>
          <p:cNvPr id="14" name="Picture 13">
            <a:extLst>
              <a:ext uri="{FF2B5EF4-FFF2-40B4-BE49-F238E27FC236}">
                <a16:creationId xmlns:a16="http://schemas.microsoft.com/office/drawing/2014/main" id="{B5E8A672-C21C-4848-8B5C-5BD042444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03332" y="652879"/>
            <a:ext cx="3577859" cy="1058450"/>
          </a:xfrm>
          <a:prstGeom prst="rect">
            <a:avLst/>
          </a:prstGeom>
        </p:spPr>
      </p:pic>
    </p:spTree>
    <p:extLst>
      <p:ext uri="{BB962C8B-B14F-4D97-AF65-F5344CB8AC3E}">
        <p14:creationId xmlns:p14="http://schemas.microsoft.com/office/powerpoint/2010/main" val="24361242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derwerp - Standaard">
    <p:bg>
      <p:bgPr>
        <a:solidFill>
          <a:srgbClr val="F0F0F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3C9E9-EC3C-46EB-A2F5-E7FBAB036EF6}"/>
              </a:ext>
            </a:extLst>
          </p:cNvPr>
          <p:cNvSpPr>
            <a:spLocks noGrp="1"/>
          </p:cNvSpPr>
          <p:nvPr>
            <p:ph type="body" idx="1" hasCustomPrompt="1"/>
          </p:nvPr>
        </p:nvSpPr>
        <p:spPr>
          <a:xfrm>
            <a:off x="1266207" y="4209142"/>
            <a:ext cx="15769256" cy="3091543"/>
          </a:xfrm>
        </p:spPr>
        <p:txBody>
          <a:bodyPr anchor="ctr" anchorCtr="0">
            <a:normAutofit/>
          </a:bodyPr>
          <a:lstStyle>
            <a:lvl1pPr marL="0" indent="0" algn="ctr">
              <a:lnSpc>
                <a:spcPct val="100000"/>
              </a:lnSpc>
              <a:spcBef>
                <a:spcPts val="1800"/>
              </a:spcBef>
              <a:buNone/>
              <a:defRPr sz="2800">
                <a:solidFill>
                  <a:schemeClr val="bg1">
                    <a:lumMod val="50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Sub tekst (optioneel)</a:t>
            </a:r>
          </a:p>
        </p:txBody>
      </p:sp>
      <p:sp>
        <p:nvSpPr>
          <p:cNvPr id="11" name="Text Placeholder 2">
            <a:extLst>
              <a:ext uri="{FF2B5EF4-FFF2-40B4-BE49-F238E27FC236}">
                <a16:creationId xmlns:a16="http://schemas.microsoft.com/office/drawing/2014/main" id="{82AEA74F-EACD-45A7-8685-78D7962E6273}"/>
              </a:ext>
            </a:extLst>
          </p:cNvPr>
          <p:cNvSpPr>
            <a:spLocks noGrp="1"/>
          </p:cNvSpPr>
          <p:nvPr>
            <p:ph type="body" idx="13" hasCustomPrompt="1"/>
          </p:nvPr>
        </p:nvSpPr>
        <p:spPr>
          <a:xfrm>
            <a:off x="0" y="3040173"/>
            <a:ext cx="18288000" cy="1168970"/>
          </a:xfrm>
        </p:spPr>
        <p:txBody>
          <a:bodyPr lIns="72000" tIns="72000" rIns="72000" bIns="72000" anchor="ctr" anchorCtr="0"/>
          <a:lstStyle>
            <a:lvl1pPr marL="0" indent="0" algn="ctr">
              <a:buNone/>
              <a:defRPr sz="4400" b="1" cap="all" spc="100" baseline="0">
                <a:solidFill>
                  <a:schemeClr val="tx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Onderwerp</a:t>
            </a:r>
          </a:p>
        </p:txBody>
      </p:sp>
      <p:pic>
        <p:nvPicPr>
          <p:cNvPr id="17" name="Picture 16">
            <a:hlinkClick r:id="" action="ppaction://noaction"/>
            <a:extLst>
              <a:ext uri="{FF2B5EF4-FFF2-40B4-BE49-F238E27FC236}">
                <a16:creationId xmlns:a16="http://schemas.microsoft.com/office/drawing/2014/main" id="{CE39C602-D798-4766-B171-2BDDFFDEC1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6922" y="470307"/>
            <a:ext cx="470769" cy="627693"/>
          </a:xfrm>
          <a:prstGeom prst="rect">
            <a:avLst/>
          </a:prstGeom>
        </p:spPr>
      </p:pic>
      <p:sp>
        <p:nvSpPr>
          <p:cNvPr id="18" name="Footer Placeholder 4">
            <a:extLst>
              <a:ext uri="{FF2B5EF4-FFF2-40B4-BE49-F238E27FC236}">
                <a16:creationId xmlns:a16="http://schemas.microsoft.com/office/drawing/2014/main" id="{C47685E1-751E-42FE-955E-1E8D50A4A698}"/>
              </a:ext>
            </a:extLst>
          </p:cNvPr>
          <p:cNvSpPr>
            <a:spLocks noGrp="1"/>
          </p:cNvSpPr>
          <p:nvPr>
            <p:ph type="ftr" sz="quarter" idx="12"/>
          </p:nvPr>
        </p:nvSpPr>
        <p:spPr>
          <a:xfrm>
            <a:off x="0" y="9480855"/>
            <a:ext cx="1669496" cy="766291"/>
          </a:xfrm>
          <a:prstGeom prst="rect">
            <a:avLst/>
          </a:prstGeom>
        </p:spPr>
        <p:txBody>
          <a:bodyPr wrap="none" lIns="432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20" name="Slide Number Placeholder 5">
            <a:extLst>
              <a:ext uri="{FF2B5EF4-FFF2-40B4-BE49-F238E27FC236}">
                <a16:creationId xmlns:a16="http://schemas.microsoft.com/office/drawing/2014/main" id="{F0C01526-4818-4DE4-904C-D0CC12063321}"/>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spTree>
    <p:extLst>
      <p:ext uri="{BB962C8B-B14F-4D97-AF65-F5344CB8AC3E}">
        <p14:creationId xmlns:p14="http://schemas.microsoft.com/office/powerpoint/2010/main" val="123663599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derwerp - 3 foto's">
    <p:bg>
      <p:bgPr>
        <a:solidFill>
          <a:srgbClr val="F0F0F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3C9E9-EC3C-46EB-A2F5-E7FBAB036EF6}"/>
              </a:ext>
            </a:extLst>
          </p:cNvPr>
          <p:cNvSpPr>
            <a:spLocks noGrp="1"/>
          </p:cNvSpPr>
          <p:nvPr>
            <p:ph type="body" idx="1" hasCustomPrompt="1"/>
          </p:nvPr>
        </p:nvSpPr>
        <p:spPr>
          <a:xfrm>
            <a:off x="0" y="2627086"/>
            <a:ext cx="18288000" cy="1352268"/>
          </a:xfrm>
        </p:spPr>
        <p:txBody>
          <a:bodyPr anchor="ctr" anchorCtr="0">
            <a:normAutofit/>
          </a:bodyPr>
          <a:lstStyle>
            <a:lvl1pPr marL="0" indent="0" algn="ctr">
              <a:buNone/>
              <a:defRPr sz="24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Sub tekst (optioneel)</a:t>
            </a:r>
          </a:p>
        </p:txBody>
      </p:sp>
      <p:sp>
        <p:nvSpPr>
          <p:cNvPr id="11" name="Text Placeholder 2">
            <a:extLst>
              <a:ext uri="{FF2B5EF4-FFF2-40B4-BE49-F238E27FC236}">
                <a16:creationId xmlns:a16="http://schemas.microsoft.com/office/drawing/2014/main" id="{82AEA74F-EACD-45A7-8685-78D7962E6273}"/>
              </a:ext>
            </a:extLst>
          </p:cNvPr>
          <p:cNvSpPr>
            <a:spLocks noGrp="1"/>
          </p:cNvSpPr>
          <p:nvPr>
            <p:ph type="body" idx="13" hasCustomPrompt="1"/>
          </p:nvPr>
        </p:nvSpPr>
        <p:spPr>
          <a:xfrm>
            <a:off x="-6835" y="1458116"/>
            <a:ext cx="18288000" cy="1168970"/>
          </a:xfrm>
        </p:spPr>
        <p:txBody>
          <a:bodyPr lIns="72000" tIns="72000" rIns="72000" bIns="72000" anchor="ctr" anchorCtr="0"/>
          <a:lstStyle>
            <a:lvl1pPr marL="0" indent="0" algn="ctr">
              <a:buNone/>
              <a:defRPr sz="4400" b="1" cap="all" spc="100" baseline="0">
                <a:solidFill>
                  <a:schemeClr val="tx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Onderwerp</a:t>
            </a:r>
          </a:p>
        </p:txBody>
      </p:sp>
      <p:sp>
        <p:nvSpPr>
          <p:cNvPr id="4" name="Picture Placeholder 3">
            <a:extLst>
              <a:ext uri="{FF2B5EF4-FFF2-40B4-BE49-F238E27FC236}">
                <a16:creationId xmlns:a16="http://schemas.microsoft.com/office/drawing/2014/main" id="{415C1876-A24D-4316-AC82-8800D7E45090}"/>
              </a:ext>
            </a:extLst>
          </p:cNvPr>
          <p:cNvSpPr>
            <a:spLocks noGrp="1"/>
          </p:cNvSpPr>
          <p:nvPr>
            <p:ph type="pic" sz="quarter" idx="14" hasCustomPrompt="1"/>
          </p:nvPr>
        </p:nvSpPr>
        <p:spPr>
          <a:xfrm>
            <a:off x="7212919" y="3979354"/>
            <a:ext cx="3848492" cy="4103119"/>
          </a:xfrm>
        </p:spPr>
        <p:txBody>
          <a:bodyPr lIns="180000" tIns="180000" rIns="180000" bIns="180000"/>
          <a:lstStyle>
            <a:lvl1pPr>
              <a:defRPr/>
            </a:lvl1pPr>
          </a:lstStyle>
          <a:p>
            <a:r>
              <a:rPr lang="nl-NL" dirty="0"/>
              <a:t>Foto</a:t>
            </a:r>
          </a:p>
        </p:txBody>
      </p:sp>
      <p:sp>
        <p:nvSpPr>
          <p:cNvPr id="14" name="Text Placeholder 2">
            <a:extLst>
              <a:ext uri="{FF2B5EF4-FFF2-40B4-BE49-F238E27FC236}">
                <a16:creationId xmlns:a16="http://schemas.microsoft.com/office/drawing/2014/main" id="{A7F59A01-A877-44CA-A036-CE5DC64697F5}"/>
              </a:ext>
            </a:extLst>
          </p:cNvPr>
          <p:cNvSpPr>
            <a:spLocks noGrp="1"/>
          </p:cNvSpPr>
          <p:nvPr>
            <p:ph type="body" idx="15" hasCustomPrompt="1"/>
          </p:nvPr>
        </p:nvSpPr>
        <p:spPr>
          <a:xfrm>
            <a:off x="7212919" y="8082473"/>
            <a:ext cx="3848492" cy="938666"/>
          </a:xfrm>
          <a:solidFill>
            <a:schemeClr val="bg1"/>
          </a:solidFill>
        </p:spPr>
        <p:txBody>
          <a:bodyPr lIns="72000" tIns="72000" rIns="72000" bIns="72000" anchor="ctr" anchorCtr="0">
            <a:normAutofit/>
          </a:bodyPr>
          <a:lstStyle>
            <a:lvl1pPr marL="0" indent="0" algn="ctr">
              <a:buNone/>
              <a:defRPr sz="2000" cap="none" baseline="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Fototekst</a:t>
            </a:r>
          </a:p>
        </p:txBody>
      </p:sp>
      <p:sp>
        <p:nvSpPr>
          <p:cNvPr id="27" name="Picture Placeholder 3">
            <a:extLst>
              <a:ext uri="{FF2B5EF4-FFF2-40B4-BE49-F238E27FC236}">
                <a16:creationId xmlns:a16="http://schemas.microsoft.com/office/drawing/2014/main" id="{0CCFCE4F-569A-47A4-878A-0E41868E17D2}"/>
              </a:ext>
            </a:extLst>
          </p:cNvPr>
          <p:cNvSpPr>
            <a:spLocks noGrp="1"/>
          </p:cNvSpPr>
          <p:nvPr>
            <p:ph type="pic" sz="quarter" idx="16" hasCustomPrompt="1"/>
          </p:nvPr>
        </p:nvSpPr>
        <p:spPr>
          <a:xfrm>
            <a:off x="2749776" y="3979354"/>
            <a:ext cx="3848492" cy="4103119"/>
          </a:xfrm>
        </p:spPr>
        <p:txBody>
          <a:bodyPr lIns="180000" tIns="180000" rIns="180000" bIns="180000"/>
          <a:lstStyle>
            <a:lvl1pPr>
              <a:defRPr/>
            </a:lvl1pPr>
          </a:lstStyle>
          <a:p>
            <a:r>
              <a:rPr lang="nl-NL" dirty="0"/>
              <a:t>Foto</a:t>
            </a:r>
          </a:p>
        </p:txBody>
      </p:sp>
      <p:sp>
        <p:nvSpPr>
          <p:cNvPr id="28" name="Text Placeholder 2">
            <a:extLst>
              <a:ext uri="{FF2B5EF4-FFF2-40B4-BE49-F238E27FC236}">
                <a16:creationId xmlns:a16="http://schemas.microsoft.com/office/drawing/2014/main" id="{8E5E0158-8558-4FE3-BD3D-9E23C62AB788}"/>
              </a:ext>
            </a:extLst>
          </p:cNvPr>
          <p:cNvSpPr>
            <a:spLocks noGrp="1"/>
          </p:cNvSpPr>
          <p:nvPr>
            <p:ph type="body" idx="17" hasCustomPrompt="1"/>
          </p:nvPr>
        </p:nvSpPr>
        <p:spPr>
          <a:xfrm>
            <a:off x="2749776" y="8082473"/>
            <a:ext cx="3848492" cy="938666"/>
          </a:xfrm>
          <a:solidFill>
            <a:schemeClr val="bg1"/>
          </a:solidFill>
        </p:spPr>
        <p:txBody>
          <a:bodyPr lIns="72000" tIns="72000" rIns="72000" bIns="72000" anchor="ctr" anchorCtr="0">
            <a:normAutofit/>
          </a:bodyPr>
          <a:lstStyle>
            <a:lvl1pPr marL="0" indent="0" algn="ctr">
              <a:buNone/>
              <a:defRPr sz="2000" cap="none" baseline="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Fototekst</a:t>
            </a:r>
          </a:p>
        </p:txBody>
      </p:sp>
      <p:sp>
        <p:nvSpPr>
          <p:cNvPr id="29" name="Picture Placeholder 3">
            <a:extLst>
              <a:ext uri="{FF2B5EF4-FFF2-40B4-BE49-F238E27FC236}">
                <a16:creationId xmlns:a16="http://schemas.microsoft.com/office/drawing/2014/main" id="{ACA01EDA-6E86-4481-BD10-C5D06D70F9A6}"/>
              </a:ext>
            </a:extLst>
          </p:cNvPr>
          <p:cNvSpPr>
            <a:spLocks noGrp="1"/>
          </p:cNvSpPr>
          <p:nvPr>
            <p:ph type="pic" sz="quarter" idx="18" hasCustomPrompt="1"/>
          </p:nvPr>
        </p:nvSpPr>
        <p:spPr>
          <a:xfrm>
            <a:off x="11676062" y="3979354"/>
            <a:ext cx="3848492" cy="4103119"/>
          </a:xfrm>
        </p:spPr>
        <p:txBody>
          <a:bodyPr lIns="180000" tIns="180000" rIns="180000" bIns="180000"/>
          <a:lstStyle>
            <a:lvl1pPr>
              <a:defRPr/>
            </a:lvl1pPr>
          </a:lstStyle>
          <a:p>
            <a:r>
              <a:rPr lang="nl-NL" dirty="0"/>
              <a:t>Foto</a:t>
            </a:r>
          </a:p>
        </p:txBody>
      </p:sp>
      <p:sp>
        <p:nvSpPr>
          <p:cNvPr id="30" name="Text Placeholder 2">
            <a:extLst>
              <a:ext uri="{FF2B5EF4-FFF2-40B4-BE49-F238E27FC236}">
                <a16:creationId xmlns:a16="http://schemas.microsoft.com/office/drawing/2014/main" id="{C398C8D1-B99D-417A-9225-F5512333D736}"/>
              </a:ext>
            </a:extLst>
          </p:cNvPr>
          <p:cNvSpPr>
            <a:spLocks noGrp="1"/>
          </p:cNvSpPr>
          <p:nvPr>
            <p:ph type="body" idx="19" hasCustomPrompt="1"/>
          </p:nvPr>
        </p:nvSpPr>
        <p:spPr>
          <a:xfrm>
            <a:off x="11676062" y="8082473"/>
            <a:ext cx="3848492" cy="938666"/>
          </a:xfrm>
          <a:solidFill>
            <a:schemeClr val="bg1"/>
          </a:solidFill>
        </p:spPr>
        <p:txBody>
          <a:bodyPr lIns="72000" tIns="72000" rIns="72000" bIns="72000" anchor="ctr" anchorCtr="0">
            <a:normAutofit/>
          </a:bodyPr>
          <a:lstStyle>
            <a:lvl1pPr marL="0" indent="0" algn="ctr">
              <a:buNone/>
              <a:defRPr sz="2000" cap="none" baseline="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Fototekst</a:t>
            </a:r>
          </a:p>
        </p:txBody>
      </p:sp>
      <p:sp>
        <p:nvSpPr>
          <p:cNvPr id="20" name="Footer Placeholder 4">
            <a:extLst>
              <a:ext uri="{FF2B5EF4-FFF2-40B4-BE49-F238E27FC236}">
                <a16:creationId xmlns:a16="http://schemas.microsoft.com/office/drawing/2014/main" id="{4DF0A917-89AC-4D17-A68D-40340DACBCC2}"/>
              </a:ext>
            </a:extLst>
          </p:cNvPr>
          <p:cNvSpPr>
            <a:spLocks noGrp="1"/>
          </p:cNvSpPr>
          <p:nvPr>
            <p:ph type="ftr" sz="quarter" idx="12"/>
          </p:nvPr>
        </p:nvSpPr>
        <p:spPr>
          <a:xfrm>
            <a:off x="0" y="9480855"/>
            <a:ext cx="1669496" cy="766291"/>
          </a:xfrm>
          <a:prstGeom prst="rect">
            <a:avLst/>
          </a:prstGeom>
        </p:spPr>
        <p:txBody>
          <a:bodyPr wrap="none" lIns="432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22" name="Slide Number Placeholder 5">
            <a:extLst>
              <a:ext uri="{FF2B5EF4-FFF2-40B4-BE49-F238E27FC236}">
                <a16:creationId xmlns:a16="http://schemas.microsoft.com/office/drawing/2014/main" id="{5E1D3C06-CFE8-4A28-9ECE-907D1DA539A3}"/>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pic>
        <p:nvPicPr>
          <p:cNvPr id="13" name="Picture 12">
            <a:hlinkClick r:id="" action="ppaction://noaction"/>
            <a:extLst>
              <a:ext uri="{FF2B5EF4-FFF2-40B4-BE49-F238E27FC236}">
                <a16:creationId xmlns:a16="http://schemas.microsoft.com/office/drawing/2014/main" id="{8F205524-288B-4107-8332-49A6FE5A3E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6922" y="470307"/>
            <a:ext cx="470769" cy="627693"/>
          </a:xfrm>
          <a:prstGeom prst="rect">
            <a:avLst/>
          </a:prstGeom>
        </p:spPr>
      </p:pic>
    </p:spTree>
    <p:extLst>
      <p:ext uri="{BB962C8B-B14F-4D97-AF65-F5344CB8AC3E}">
        <p14:creationId xmlns:p14="http://schemas.microsoft.com/office/powerpoint/2010/main" val="240784588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0F0"/>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2AEA74F-EACD-45A7-8685-78D7962E6273}"/>
              </a:ext>
            </a:extLst>
          </p:cNvPr>
          <p:cNvSpPr>
            <a:spLocks noGrp="1"/>
          </p:cNvSpPr>
          <p:nvPr>
            <p:ph type="body" idx="13" hasCustomPrompt="1"/>
          </p:nvPr>
        </p:nvSpPr>
        <p:spPr>
          <a:xfrm>
            <a:off x="0" y="-1"/>
            <a:ext cx="18288000" cy="2264230"/>
          </a:xfrm>
        </p:spPr>
        <p:txBody>
          <a:bodyPr lIns="720000" tIns="0" rIns="720000" bIns="0" anchor="ctr" anchorCtr="0"/>
          <a:lstStyle>
            <a:lvl1pPr marL="0" indent="0" algn="l">
              <a:buNone/>
              <a:defRPr sz="4400" b="1" cap="all" spc="100" baseline="0">
                <a:solidFill>
                  <a:schemeClr val="tx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Onderwerp</a:t>
            </a:r>
          </a:p>
        </p:txBody>
      </p:sp>
      <p:sp>
        <p:nvSpPr>
          <p:cNvPr id="4" name="Text Placeholder 3">
            <a:extLst>
              <a:ext uri="{FF2B5EF4-FFF2-40B4-BE49-F238E27FC236}">
                <a16:creationId xmlns:a16="http://schemas.microsoft.com/office/drawing/2014/main" id="{CAE16BE7-376A-4648-B101-1FE1C516143F}"/>
              </a:ext>
            </a:extLst>
          </p:cNvPr>
          <p:cNvSpPr>
            <a:spLocks noGrp="1"/>
          </p:cNvSpPr>
          <p:nvPr>
            <p:ph type="body" sz="quarter" idx="14"/>
          </p:nvPr>
        </p:nvSpPr>
        <p:spPr>
          <a:xfrm>
            <a:off x="0" y="2307771"/>
            <a:ext cx="18288000" cy="7136945"/>
          </a:xfrm>
        </p:spPr>
        <p:txBody>
          <a:bodyPr lIns="720000" tIns="0" rIns="720000" bIns="0">
            <a:normAutofit/>
          </a:bodyPr>
          <a:lstStyle>
            <a:lvl1pPr>
              <a:lnSpc>
                <a:spcPct val="100000"/>
              </a:lnSpc>
              <a:defRPr sz="3600"/>
            </a:lvl1pPr>
            <a:lvl2pPr>
              <a:lnSpc>
                <a:spcPct val="100000"/>
              </a:lnSpc>
              <a:defRPr sz="3600"/>
            </a:lvl2pPr>
            <a:lvl3pPr>
              <a:lnSpc>
                <a:spcPct val="100000"/>
              </a:lnSpc>
              <a:defRPr sz="3600"/>
            </a:lvl3pPr>
            <a:lvl4pPr>
              <a:lnSpc>
                <a:spcPct val="100000"/>
              </a:lnSpc>
              <a:defRPr sz="3600"/>
            </a:lvl4pPr>
            <a:lvl5pPr>
              <a:lnSpc>
                <a:spcPct val="100000"/>
              </a:lnSpc>
              <a:defRPr sz="36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Footer Placeholder 4">
            <a:extLst>
              <a:ext uri="{FF2B5EF4-FFF2-40B4-BE49-F238E27FC236}">
                <a16:creationId xmlns:a16="http://schemas.microsoft.com/office/drawing/2014/main" id="{CC7ACDA7-9FEF-4542-BC77-F35F52BD53DD}"/>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13" name="Slide Number Placeholder 5">
            <a:extLst>
              <a:ext uri="{FF2B5EF4-FFF2-40B4-BE49-F238E27FC236}">
                <a16:creationId xmlns:a16="http://schemas.microsoft.com/office/drawing/2014/main" id="{CFAF2754-8986-4AF5-ACDE-73500C03CC9E}"/>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pic>
        <p:nvPicPr>
          <p:cNvPr id="7" name="Picture 6">
            <a:hlinkClick r:id="" action="ppaction://noaction"/>
            <a:extLst>
              <a:ext uri="{FF2B5EF4-FFF2-40B4-BE49-F238E27FC236}">
                <a16:creationId xmlns:a16="http://schemas.microsoft.com/office/drawing/2014/main" id="{82034203-3A5B-4D76-9E17-750421BD4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6922" y="470307"/>
            <a:ext cx="470769" cy="627693"/>
          </a:xfrm>
          <a:prstGeom prst="rect">
            <a:avLst/>
          </a:prstGeom>
        </p:spPr>
      </p:pic>
    </p:spTree>
    <p:extLst>
      <p:ext uri="{BB962C8B-B14F-4D97-AF65-F5344CB8AC3E}">
        <p14:creationId xmlns:p14="http://schemas.microsoft.com/office/powerpoint/2010/main" val="41208906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fault - No_Title">
    <p:bg>
      <p:bgPr>
        <a:solidFill>
          <a:srgbClr val="F0F0F0"/>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E16BE7-376A-4648-B101-1FE1C516143F}"/>
              </a:ext>
            </a:extLst>
          </p:cNvPr>
          <p:cNvSpPr>
            <a:spLocks noGrp="1"/>
          </p:cNvSpPr>
          <p:nvPr>
            <p:ph type="body" sz="quarter" idx="14"/>
          </p:nvPr>
        </p:nvSpPr>
        <p:spPr>
          <a:xfrm>
            <a:off x="0" y="-1"/>
            <a:ext cx="18288000" cy="9444717"/>
          </a:xfrm>
        </p:spPr>
        <p:txBody>
          <a:bodyPr lIns="720000" tIns="792000" rIns="720000" bIns="0">
            <a:normAutofit/>
          </a:bodyPr>
          <a:lstStyle>
            <a:lvl1pPr>
              <a:lnSpc>
                <a:spcPct val="100000"/>
              </a:lnSpc>
              <a:defRPr sz="3600"/>
            </a:lvl1pPr>
            <a:lvl2pPr>
              <a:lnSpc>
                <a:spcPct val="100000"/>
              </a:lnSpc>
              <a:defRPr sz="3600"/>
            </a:lvl2pPr>
            <a:lvl3pPr>
              <a:lnSpc>
                <a:spcPct val="100000"/>
              </a:lnSpc>
              <a:defRPr sz="3600"/>
            </a:lvl3pPr>
            <a:lvl4pPr>
              <a:lnSpc>
                <a:spcPct val="100000"/>
              </a:lnSpc>
              <a:defRPr sz="3600"/>
            </a:lvl4pPr>
            <a:lvl5pPr>
              <a:lnSpc>
                <a:spcPct val="100000"/>
              </a:lnSpc>
              <a:defRPr sz="36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Footer Placeholder 4">
            <a:extLst>
              <a:ext uri="{FF2B5EF4-FFF2-40B4-BE49-F238E27FC236}">
                <a16:creationId xmlns:a16="http://schemas.microsoft.com/office/drawing/2014/main" id="{CC7ACDA7-9FEF-4542-BC77-F35F52BD53DD}"/>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13" name="Slide Number Placeholder 5">
            <a:extLst>
              <a:ext uri="{FF2B5EF4-FFF2-40B4-BE49-F238E27FC236}">
                <a16:creationId xmlns:a16="http://schemas.microsoft.com/office/drawing/2014/main" id="{CFAF2754-8986-4AF5-ACDE-73500C03CC9E}"/>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pic>
        <p:nvPicPr>
          <p:cNvPr id="7" name="Picture 6">
            <a:hlinkClick r:id="" action="ppaction://noaction"/>
            <a:extLst>
              <a:ext uri="{FF2B5EF4-FFF2-40B4-BE49-F238E27FC236}">
                <a16:creationId xmlns:a16="http://schemas.microsoft.com/office/drawing/2014/main" id="{82034203-3A5B-4D76-9E17-750421BD4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6922" y="470307"/>
            <a:ext cx="470769" cy="627693"/>
          </a:xfrm>
          <a:prstGeom prst="rect">
            <a:avLst/>
          </a:prstGeom>
        </p:spPr>
      </p:pic>
    </p:spTree>
    <p:extLst>
      <p:ext uri="{BB962C8B-B14F-4D97-AF65-F5344CB8AC3E}">
        <p14:creationId xmlns:p14="http://schemas.microsoft.com/office/powerpoint/2010/main" val="178355139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fault-Bullets">
    <p:bg>
      <p:bgRef idx="1001">
        <a:schemeClr val="bg1"/>
      </p:bgRef>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2AEA74F-EACD-45A7-8685-78D7962E6273}"/>
              </a:ext>
            </a:extLst>
          </p:cNvPr>
          <p:cNvSpPr>
            <a:spLocks noGrp="1"/>
          </p:cNvSpPr>
          <p:nvPr>
            <p:ph type="body" idx="13" hasCustomPrompt="1"/>
          </p:nvPr>
        </p:nvSpPr>
        <p:spPr>
          <a:xfrm>
            <a:off x="0" y="-34115"/>
            <a:ext cx="18288000" cy="2264230"/>
          </a:xfrm>
        </p:spPr>
        <p:txBody>
          <a:bodyPr lIns="720000" tIns="0" rIns="720000" bIns="0" anchor="ctr" anchorCtr="0"/>
          <a:lstStyle>
            <a:lvl1pPr marL="0" indent="0" algn="l">
              <a:buNone/>
              <a:defRPr sz="4400" b="1" cap="all" spc="100" baseline="0">
                <a:solidFill>
                  <a:schemeClr val="tx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Onderwerp</a:t>
            </a:r>
          </a:p>
        </p:txBody>
      </p:sp>
      <p:sp>
        <p:nvSpPr>
          <p:cNvPr id="4" name="Text Placeholder 3">
            <a:extLst>
              <a:ext uri="{FF2B5EF4-FFF2-40B4-BE49-F238E27FC236}">
                <a16:creationId xmlns:a16="http://schemas.microsoft.com/office/drawing/2014/main" id="{CAE16BE7-376A-4648-B101-1FE1C516143F}"/>
              </a:ext>
            </a:extLst>
          </p:cNvPr>
          <p:cNvSpPr>
            <a:spLocks noGrp="1"/>
          </p:cNvSpPr>
          <p:nvPr>
            <p:ph type="body" sz="quarter" idx="14"/>
          </p:nvPr>
        </p:nvSpPr>
        <p:spPr>
          <a:xfrm>
            <a:off x="0" y="2307771"/>
            <a:ext cx="18288000" cy="7136945"/>
          </a:xfrm>
        </p:spPr>
        <p:txBody>
          <a:bodyPr lIns="576000" tIns="0" rIns="720000" bIns="0">
            <a:normAutofit/>
          </a:bodyPr>
          <a:lstStyle>
            <a:lvl1pPr marL="571500" indent="-360000">
              <a:lnSpc>
                <a:spcPct val="100000"/>
              </a:lnSpc>
              <a:buClr>
                <a:schemeClr val="accent1"/>
              </a:buClr>
              <a:buFont typeface="Wingdings" panose="05000000000000000000" pitchFamily="2" charset="2"/>
              <a:buChar char="§"/>
              <a:defRPr sz="3600"/>
            </a:lvl1pPr>
            <a:lvl2pPr marL="1257300" indent="-360000">
              <a:lnSpc>
                <a:spcPct val="100000"/>
              </a:lnSpc>
              <a:buClrTx/>
              <a:buFont typeface="Wingdings" panose="05000000000000000000" pitchFamily="2" charset="2"/>
              <a:buChar char=""/>
              <a:defRPr sz="3600"/>
            </a:lvl2pPr>
            <a:lvl3pPr marL="2154600" indent="-571500">
              <a:lnSpc>
                <a:spcPct val="100000"/>
              </a:lnSpc>
              <a:buClr>
                <a:schemeClr val="tx1"/>
              </a:buClr>
              <a:buFont typeface="Wingdings" panose="05000000000000000000" pitchFamily="2" charset="2"/>
              <a:buChar char=""/>
              <a:defRPr sz="3600"/>
            </a:lvl3pPr>
            <a:lvl4pPr marL="2840400" indent="-571500">
              <a:lnSpc>
                <a:spcPct val="100000"/>
              </a:lnSpc>
              <a:buClr>
                <a:schemeClr val="tx1"/>
              </a:buClr>
              <a:buFont typeface="Wingdings" panose="05000000000000000000" pitchFamily="2" charset="2"/>
              <a:buChar char=""/>
              <a:defRPr sz="3600"/>
            </a:lvl4pPr>
            <a:lvl5pPr marL="3526200" indent="-571500">
              <a:lnSpc>
                <a:spcPct val="100000"/>
              </a:lnSpc>
              <a:buClr>
                <a:schemeClr val="tx1"/>
              </a:buClr>
              <a:buFont typeface="Wingdings" panose="05000000000000000000" pitchFamily="2" charset="2"/>
              <a:buChar char=""/>
              <a:defRPr sz="36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Footer Placeholder 4">
            <a:extLst>
              <a:ext uri="{FF2B5EF4-FFF2-40B4-BE49-F238E27FC236}">
                <a16:creationId xmlns:a16="http://schemas.microsoft.com/office/drawing/2014/main" id="{CC7ACDA7-9FEF-4542-BC77-F35F52BD53DD}"/>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13" name="Slide Number Placeholder 5">
            <a:extLst>
              <a:ext uri="{FF2B5EF4-FFF2-40B4-BE49-F238E27FC236}">
                <a16:creationId xmlns:a16="http://schemas.microsoft.com/office/drawing/2014/main" id="{CFAF2754-8986-4AF5-ACDE-73500C03CC9E}"/>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pic>
        <p:nvPicPr>
          <p:cNvPr id="7" name="Picture 6">
            <a:hlinkClick r:id="" action="ppaction://noaction"/>
            <a:extLst>
              <a:ext uri="{FF2B5EF4-FFF2-40B4-BE49-F238E27FC236}">
                <a16:creationId xmlns:a16="http://schemas.microsoft.com/office/drawing/2014/main" id="{82034203-3A5B-4D76-9E17-750421BD4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03040" y="470307"/>
            <a:ext cx="1104651" cy="1472870"/>
          </a:xfrm>
          <a:prstGeom prst="rect">
            <a:avLst/>
          </a:prstGeom>
        </p:spPr>
      </p:pic>
    </p:spTree>
    <p:extLst>
      <p:ext uri="{BB962C8B-B14F-4D97-AF65-F5344CB8AC3E}">
        <p14:creationId xmlns:p14="http://schemas.microsoft.com/office/powerpoint/2010/main" val="8483452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fault - CustomerStroke_hor">
    <p:bg>
      <p:bgPr>
        <a:solidFill>
          <a:srgbClr val="F0F0F0"/>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2AEA74F-EACD-45A7-8685-78D7962E6273}"/>
              </a:ext>
            </a:extLst>
          </p:cNvPr>
          <p:cNvSpPr>
            <a:spLocks noGrp="1"/>
          </p:cNvSpPr>
          <p:nvPr>
            <p:ph type="body" idx="13" hasCustomPrompt="1"/>
          </p:nvPr>
        </p:nvSpPr>
        <p:spPr>
          <a:xfrm>
            <a:off x="0" y="-1"/>
            <a:ext cx="18288000" cy="2264230"/>
          </a:xfrm>
        </p:spPr>
        <p:txBody>
          <a:bodyPr lIns="720000" tIns="0" rIns="720000" bIns="0" anchor="ctr" anchorCtr="0"/>
          <a:lstStyle>
            <a:lvl1pPr marL="0" indent="0" algn="l">
              <a:buNone/>
              <a:defRPr sz="4400" b="1" cap="all" spc="100" baseline="0">
                <a:solidFill>
                  <a:schemeClr val="tx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Onderwerp</a:t>
            </a:r>
          </a:p>
        </p:txBody>
      </p:sp>
      <p:sp>
        <p:nvSpPr>
          <p:cNvPr id="4" name="Text Placeholder 3">
            <a:extLst>
              <a:ext uri="{FF2B5EF4-FFF2-40B4-BE49-F238E27FC236}">
                <a16:creationId xmlns:a16="http://schemas.microsoft.com/office/drawing/2014/main" id="{CAE16BE7-376A-4648-B101-1FE1C516143F}"/>
              </a:ext>
            </a:extLst>
          </p:cNvPr>
          <p:cNvSpPr>
            <a:spLocks noGrp="1"/>
          </p:cNvSpPr>
          <p:nvPr>
            <p:ph type="body" sz="quarter" idx="14"/>
          </p:nvPr>
        </p:nvSpPr>
        <p:spPr>
          <a:xfrm>
            <a:off x="0" y="2307772"/>
            <a:ext cx="18288000" cy="5370286"/>
          </a:xfrm>
        </p:spPr>
        <p:txBody>
          <a:bodyPr lIns="720000" tIns="0" rIns="720000" bIns="0">
            <a:normAutofit/>
          </a:bodyPr>
          <a:lstStyle>
            <a:lvl1pPr>
              <a:lnSpc>
                <a:spcPct val="100000"/>
              </a:lnSpc>
              <a:defRPr sz="3600"/>
            </a:lvl1pPr>
            <a:lvl2pPr>
              <a:lnSpc>
                <a:spcPct val="100000"/>
              </a:lnSpc>
              <a:defRPr sz="3600"/>
            </a:lvl2pPr>
            <a:lvl3pPr>
              <a:lnSpc>
                <a:spcPct val="100000"/>
              </a:lnSpc>
              <a:defRPr sz="3600"/>
            </a:lvl3pPr>
            <a:lvl4pPr>
              <a:lnSpc>
                <a:spcPct val="100000"/>
              </a:lnSpc>
              <a:defRPr sz="3600"/>
            </a:lvl4pPr>
            <a:lvl5pPr>
              <a:lnSpc>
                <a:spcPct val="100000"/>
              </a:lnSpc>
              <a:defRPr sz="36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Footer Placeholder 4">
            <a:extLst>
              <a:ext uri="{FF2B5EF4-FFF2-40B4-BE49-F238E27FC236}">
                <a16:creationId xmlns:a16="http://schemas.microsoft.com/office/drawing/2014/main" id="{CC7ACDA7-9FEF-4542-BC77-F35F52BD53DD}"/>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13" name="Slide Number Placeholder 5">
            <a:extLst>
              <a:ext uri="{FF2B5EF4-FFF2-40B4-BE49-F238E27FC236}">
                <a16:creationId xmlns:a16="http://schemas.microsoft.com/office/drawing/2014/main" id="{CFAF2754-8986-4AF5-ACDE-73500C03CC9E}"/>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pic>
        <p:nvPicPr>
          <p:cNvPr id="7" name="Picture 6">
            <a:hlinkClick r:id="" action="ppaction://noaction"/>
            <a:extLst>
              <a:ext uri="{FF2B5EF4-FFF2-40B4-BE49-F238E27FC236}">
                <a16:creationId xmlns:a16="http://schemas.microsoft.com/office/drawing/2014/main" id="{82034203-3A5B-4D76-9E17-750421BD4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23222" y="470307"/>
            <a:ext cx="498169" cy="627693"/>
          </a:xfrm>
          <a:prstGeom prst="rect">
            <a:avLst/>
          </a:prstGeom>
        </p:spPr>
      </p:pic>
      <p:sp>
        <p:nvSpPr>
          <p:cNvPr id="79" name="Rectangle 78">
            <a:extLst>
              <a:ext uri="{FF2B5EF4-FFF2-40B4-BE49-F238E27FC236}">
                <a16:creationId xmlns:a16="http://schemas.microsoft.com/office/drawing/2014/main" id="{F7F7D97C-41C4-4340-AFAE-F1CB0FF8F91F}"/>
              </a:ext>
            </a:extLst>
          </p:cNvPr>
          <p:cNvSpPr/>
          <p:nvPr userDrawn="1"/>
        </p:nvSpPr>
        <p:spPr>
          <a:xfrm>
            <a:off x="0" y="8091414"/>
            <a:ext cx="18288000" cy="1200853"/>
          </a:xfrm>
          <a:prstGeom prst="rect">
            <a:avLst/>
          </a:prstGeom>
          <a:solidFill>
            <a:schemeClr val="tx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0" name="Rectangle: Rounded Corners 79">
            <a:extLst>
              <a:ext uri="{FF2B5EF4-FFF2-40B4-BE49-F238E27FC236}">
                <a16:creationId xmlns:a16="http://schemas.microsoft.com/office/drawing/2014/main" id="{8E087E80-D6BE-40C8-BADA-CCC9FC59DC0E}"/>
              </a:ext>
            </a:extLst>
          </p:cNvPr>
          <p:cNvSpPr/>
          <p:nvPr userDrawn="1"/>
        </p:nvSpPr>
        <p:spPr>
          <a:xfrm>
            <a:off x="740192" y="8314617"/>
            <a:ext cx="1800225" cy="754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Content Placeholder 5">
            <a:extLst>
              <a:ext uri="{FF2B5EF4-FFF2-40B4-BE49-F238E27FC236}">
                <a16:creationId xmlns:a16="http://schemas.microsoft.com/office/drawing/2014/main" id="{CD943A23-8F43-4DB7-BFDB-B7610290D7E3}"/>
              </a:ext>
            </a:extLst>
          </p:cNvPr>
          <p:cNvSpPr>
            <a:spLocks noGrp="1"/>
          </p:cNvSpPr>
          <p:nvPr>
            <p:ph sz="quarter" idx="25" hasCustomPrompt="1"/>
          </p:nvPr>
        </p:nvSpPr>
        <p:spPr>
          <a:xfrm>
            <a:off x="851634" y="8151843"/>
            <a:ext cx="1577340" cy="1080001"/>
          </a:xfrm>
        </p:spPr>
        <p:txBody>
          <a:bodyPr lIns="108000" tIns="288000" rIns="108000" bIns="288000">
            <a:noAutofit/>
          </a:bodyPr>
          <a:lstStyle>
            <a:lvl1pPr>
              <a:defRPr sz="1200"/>
            </a:lvl1pPr>
            <a:lvl2pPr>
              <a:defRPr sz="1200"/>
            </a:lvl2pPr>
            <a:lvl3pPr>
              <a:defRPr sz="1200"/>
            </a:lvl3pPr>
            <a:lvl4pPr>
              <a:defRPr sz="1200"/>
            </a:lvl4pPr>
            <a:lvl5pPr>
              <a:defRPr sz="1200"/>
            </a:lvl5pPr>
          </a:lstStyle>
          <a:p>
            <a:pPr lvl="0"/>
            <a:r>
              <a:rPr lang="en-US" dirty="0"/>
              <a:t>Select image</a:t>
            </a:r>
            <a:endParaRPr lang="nl-NL" dirty="0"/>
          </a:p>
        </p:txBody>
      </p:sp>
      <p:sp>
        <p:nvSpPr>
          <p:cNvPr id="82" name="Rectangle: Rounded Corners 81">
            <a:extLst>
              <a:ext uri="{FF2B5EF4-FFF2-40B4-BE49-F238E27FC236}">
                <a16:creationId xmlns:a16="http://schemas.microsoft.com/office/drawing/2014/main" id="{FD40BC10-5CFB-42B8-942A-C088DC840F52}"/>
              </a:ext>
            </a:extLst>
          </p:cNvPr>
          <p:cNvSpPr/>
          <p:nvPr userDrawn="1"/>
        </p:nvSpPr>
        <p:spPr>
          <a:xfrm>
            <a:off x="2910305" y="8314616"/>
            <a:ext cx="1800225" cy="754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Content Placeholder 5">
            <a:extLst>
              <a:ext uri="{FF2B5EF4-FFF2-40B4-BE49-F238E27FC236}">
                <a16:creationId xmlns:a16="http://schemas.microsoft.com/office/drawing/2014/main" id="{41FC7D8E-5573-4657-AAD4-F554739065C5}"/>
              </a:ext>
            </a:extLst>
          </p:cNvPr>
          <p:cNvSpPr>
            <a:spLocks noGrp="1"/>
          </p:cNvSpPr>
          <p:nvPr>
            <p:ph sz="quarter" idx="26" hasCustomPrompt="1"/>
          </p:nvPr>
        </p:nvSpPr>
        <p:spPr>
          <a:xfrm>
            <a:off x="3021747" y="8151842"/>
            <a:ext cx="1577340" cy="1080001"/>
          </a:xfrm>
        </p:spPr>
        <p:txBody>
          <a:bodyPr lIns="108000" tIns="288000" rIns="108000" bIns="288000">
            <a:noAutofit/>
          </a:bodyPr>
          <a:lstStyle>
            <a:lvl1pPr>
              <a:defRPr sz="1200"/>
            </a:lvl1pPr>
            <a:lvl2pPr>
              <a:defRPr sz="1200"/>
            </a:lvl2pPr>
            <a:lvl3pPr>
              <a:defRPr sz="1200"/>
            </a:lvl3pPr>
            <a:lvl4pPr>
              <a:defRPr sz="1200"/>
            </a:lvl4pPr>
            <a:lvl5pPr>
              <a:defRPr sz="1200"/>
            </a:lvl5pPr>
          </a:lstStyle>
          <a:p>
            <a:pPr lvl="0"/>
            <a:r>
              <a:rPr lang="en-US" dirty="0"/>
              <a:t>Select image</a:t>
            </a:r>
            <a:endParaRPr lang="nl-NL" dirty="0"/>
          </a:p>
        </p:txBody>
      </p:sp>
      <p:sp>
        <p:nvSpPr>
          <p:cNvPr id="84" name="Rectangle: Rounded Corners 83">
            <a:extLst>
              <a:ext uri="{FF2B5EF4-FFF2-40B4-BE49-F238E27FC236}">
                <a16:creationId xmlns:a16="http://schemas.microsoft.com/office/drawing/2014/main" id="{B87ECF20-F72C-469F-9824-7E7CCFC5687C}"/>
              </a:ext>
            </a:extLst>
          </p:cNvPr>
          <p:cNvSpPr/>
          <p:nvPr userDrawn="1"/>
        </p:nvSpPr>
        <p:spPr>
          <a:xfrm>
            <a:off x="5080417" y="8314617"/>
            <a:ext cx="1800225" cy="754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Content Placeholder 5">
            <a:extLst>
              <a:ext uri="{FF2B5EF4-FFF2-40B4-BE49-F238E27FC236}">
                <a16:creationId xmlns:a16="http://schemas.microsoft.com/office/drawing/2014/main" id="{1748644C-E598-46AA-8AB3-4B7A3C85BFD6}"/>
              </a:ext>
            </a:extLst>
          </p:cNvPr>
          <p:cNvSpPr>
            <a:spLocks noGrp="1"/>
          </p:cNvSpPr>
          <p:nvPr>
            <p:ph sz="quarter" idx="27" hasCustomPrompt="1"/>
          </p:nvPr>
        </p:nvSpPr>
        <p:spPr>
          <a:xfrm>
            <a:off x="5191859" y="8151843"/>
            <a:ext cx="1577340" cy="1080001"/>
          </a:xfrm>
        </p:spPr>
        <p:txBody>
          <a:bodyPr lIns="108000" tIns="288000" rIns="108000" bIns="288000">
            <a:noAutofit/>
          </a:bodyPr>
          <a:lstStyle>
            <a:lvl1pPr>
              <a:defRPr sz="1200"/>
            </a:lvl1pPr>
            <a:lvl2pPr>
              <a:defRPr sz="1200"/>
            </a:lvl2pPr>
            <a:lvl3pPr>
              <a:defRPr sz="1200"/>
            </a:lvl3pPr>
            <a:lvl4pPr>
              <a:defRPr sz="1200"/>
            </a:lvl4pPr>
            <a:lvl5pPr>
              <a:defRPr sz="1200"/>
            </a:lvl5pPr>
          </a:lstStyle>
          <a:p>
            <a:pPr lvl="0"/>
            <a:r>
              <a:rPr lang="en-US" dirty="0"/>
              <a:t>Select image</a:t>
            </a:r>
            <a:endParaRPr lang="nl-NL" dirty="0"/>
          </a:p>
        </p:txBody>
      </p:sp>
      <p:sp>
        <p:nvSpPr>
          <p:cNvPr id="86" name="Rectangle: Rounded Corners 85">
            <a:extLst>
              <a:ext uri="{FF2B5EF4-FFF2-40B4-BE49-F238E27FC236}">
                <a16:creationId xmlns:a16="http://schemas.microsoft.com/office/drawing/2014/main" id="{D3C8871B-602A-4769-BE70-337C10E7C0E9}"/>
              </a:ext>
            </a:extLst>
          </p:cNvPr>
          <p:cNvSpPr/>
          <p:nvPr userDrawn="1"/>
        </p:nvSpPr>
        <p:spPr>
          <a:xfrm>
            <a:off x="7250530" y="8314616"/>
            <a:ext cx="1800225" cy="754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Content Placeholder 5">
            <a:extLst>
              <a:ext uri="{FF2B5EF4-FFF2-40B4-BE49-F238E27FC236}">
                <a16:creationId xmlns:a16="http://schemas.microsoft.com/office/drawing/2014/main" id="{36421099-A64D-4705-8FB2-17AA5373F3C4}"/>
              </a:ext>
            </a:extLst>
          </p:cNvPr>
          <p:cNvSpPr>
            <a:spLocks noGrp="1"/>
          </p:cNvSpPr>
          <p:nvPr>
            <p:ph sz="quarter" idx="28" hasCustomPrompt="1"/>
          </p:nvPr>
        </p:nvSpPr>
        <p:spPr>
          <a:xfrm>
            <a:off x="7361972" y="8151842"/>
            <a:ext cx="1577340" cy="1080001"/>
          </a:xfrm>
        </p:spPr>
        <p:txBody>
          <a:bodyPr lIns="108000" tIns="288000" rIns="108000" bIns="288000">
            <a:noAutofit/>
          </a:bodyPr>
          <a:lstStyle>
            <a:lvl1pPr>
              <a:defRPr sz="1200"/>
            </a:lvl1pPr>
            <a:lvl2pPr>
              <a:defRPr sz="1200"/>
            </a:lvl2pPr>
            <a:lvl3pPr>
              <a:defRPr sz="1200"/>
            </a:lvl3pPr>
            <a:lvl4pPr>
              <a:defRPr sz="1200"/>
            </a:lvl4pPr>
            <a:lvl5pPr>
              <a:defRPr sz="1200"/>
            </a:lvl5pPr>
          </a:lstStyle>
          <a:p>
            <a:pPr lvl="0"/>
            <a:r>
              <a:rPr lang="en-US" dirty="0"/>
              <a:t>Select image</a:t>
            </a:r>
            <a:endParaRPr lang="nl-NL" dirty="0"/>
          </a:p>
        </p:txBody>
      </p:sp>
      <p:sp>
        <p:nvSpPr>
          <p:cNvPr id="88" name="Rectangle: Rounded Corners 87">
            <a:extLst>
              <a:ext uri="{FF2B5EF4-FFF2-40B4-BE49-F238E27FC236}">
                <a16:creationId xmlns:a16="http://schemas.microsoft.com/office/drawing/2014/main" id="{3585D351-4536-4CE8-9AFD-F7A01476A149}"/>
              </a:ext>
            </a:extLst>
          </p:cNvPr>
          <p:cNvSpPr/>
          <p:nvPr userDrawn="1"/>
        </p:nvSpPr>
        <p:spPr>
          <a:xfrm>
            <a:off x="9420642" y="8314617"/>
            <a:ext cx="1800225" cy="754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Content Placeholder 5">
            <a:extLst>
              <a:ext uri="{FF2B5EF4-FFF2-40B4-BE49-F238E27FC236}">
                <a16:creationId xmlns:a16="http://schemas.microsoft.com/office/drawing/2014/main" id="{8CB22477-9FEA-4010-AFFE-DF07DECC187B}"/>
              </a:ext>
            </a:extLst>
          </p:cNvPr>
          <p:cNvSpPr>
            <a:spLocks noGrp="1"/>
          </p:cNvSpPr>
          <p:nvPr>
            <p:ph sz="quarter" idx="29" hasCustomPrompt="1"/>
          </p:nvPr>
        </p:nvSpPr>
        <p:spPr>
          <a:xfrm>
            <a:off x="9532084" y="8151843"/>
            <a:ext cx="1577340" cy="1080001"/>
          </a:xfrm>
        </p:spPr>
        <p:txBody>
          <a:bodyPr lIns="108000" tIns="288000" rIns="108000" bIns="288000">
            <a:noAutofit/>
          </a:bodyPr>
          <a:lstStyle>
            <a:lvl1pPr>
              <a:defRPr sz="1200"/>
            </a:lvl1pPr>
            <a:lvl2pPr>
              <a:defRPr sz="1200"/>
            </a:lvl2pPr>
            <a:lvl3pPr>
              <a:defRPr sz="1200"/>
            </a:lvl3pPr>
            <a:lvl4pPr>
              <a:defRPr sz="1200"/>
            </a:lvl4pPr>
            <a:lvl5pPr>
              <a:defRPr sz="1200"/>
            </a:lvl5pPr>
          </a:lstStyle>
          <a:p>
            <a:pPr lvl="0"/>
            <a:r>
              <a:rPr lang="en-US" dirty="0"/>
              <a:t>Select image</a:t>
            </a:r>
            <a:endParaRPr lang="nl-NL" dirty="0"/>
          </a:p>
        </p:txBody>
      </p:sp>
      <p:sp>
        <p:nvSpPr>
          <p:cNvPr id="90" name="Rectangle: Rounded Corners 89">
            <a:extLst>
              <a:ext uri="{FF2B5EF4-FFF2-40B4-BE49-F238E27FC236}">
                <a16:creationId xmlns:a16="http://schemas.microsoft.com/office/drawing/2014/main" id="{25E51EC3-F211-48E3-884A-848527E365AE}"/>
              </a:ext>
            </a:extLst>
          </p:cNvPr>
          <p:cNvSpPr/>
          <p:nvPr userDrawn="1"/>
        </p:nvSpPr>
        <p:spPr>
          <a:xfrm>
            <a:off x="11590755" y="8314616"/>
            <a:ext cx="1800225" cy="754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Content Placeholder 5">
            <a:extLst>
              <a:ext uri="{FF2B5EF4-FFF2-40B4-BE49-F238E27FC236}">
                <a16:creationId xmlns:a16="http://schemas.microsoft.com/office/drawing/2014/main" id="{79466FAB-2C44-49F0-A26F-061FB11AA8E7}"/>
              </a:ext>
            </a:extLst>
          </p:cNvPr>
          <p:cNvSpPr>
            <a:spLocks noGrp="1"/>
          </p:cNvSpPr>
          <p:nvPr>
            <p:ph sz="quarter" idx="30" hasCustomPrompt="1"/>
          </p:nvPr>
        </p:nvSpPr>
        <p:spPr>
          <a:xfrm>
            <a:off x="11702197" y="8151842"/>
            <a:ext cx="1577340" cy="1080001"/>
          </a:xfrm>
        </p:spPr>
        <p:txBody>
          <a:bodyPr lIns="108000" tIns="288000" rIns="108000" bIns="288000">
            <a:noAutofit/>
          </a:bodyPr>
          <a:lstStyle>
            <a:lvl1pPr>
              <a:defRPr sz="1200"/>
            </a:lvl1pPr>
            <a:lvl2pPr>
              <a:defRPr sz="1200"/>
            </a:lvl2pPr>
            <a:lvl3pPr>
              <a:defRPr sz="1200"/>
            </a:lvl3pPr>
            <a:lvl4pPr>
              <a:defRPr sz="1200"/>
            </a:lvl4pPr>
            <a:lvl5pPr>
              <a:defRPr sz="1200"/>
            </a:lvl5pPr>
          </a:lstStyle>
          <a:p>
            <a:pPr lvl="0"/>
            <a:r>
              <a:rPr lang="en-US" dirty="0"/>
              <a:t>Select image</a:t>
            </a:r>
            <a:endParaRPr lang="nl-NL" dirty="0"/>
          </a:p>
        </p:txBody>
      </p:sp>
      <p:sp>
        <p:nvSpPr>
          <p:cNvPr id="92" name="Rectangle: Rounded Corners 91">
            <a:extLst>
              <a:ext uri="{FF2B5EF4-FFF2-40B4-BE49-F238E27FC236}">
                <a16:creationId xmlns:a16="http://schemas.microsoft.com/office/drawing/2014/main" id="{0A8E2ADA-790C-4B8C-A2BD-07B82B143D13}"/>
              </a:ext>
            </a:extLst>
          </p:cNvPr>
          <p:cNvSpPr/>
          <p:nvPr userDrawn="1"/>
        </p:nvSpPr>
        <p:spPr>
          <a:xfrm>
            <a:off x="13760867" y="8314617"/>
            <a:ext cx="1800225" cy="754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Content Placeholder 5">
            <a:extLst>
              <a:ext uri="{FF2B5EF4-FFF2-40B4-BE49-F238E27FC236}">
                <a16:creationId xmlns:a16="http://schemas.microsoft.com/office/drawing/2014/main" id="{B5BBE61E-F104-46AB-A4D9-0332B70BFB69}"/>
              </a:ext>
            </a:extLst>
          </p:cNvPr>
          <p:cNvSpPr>
            <a:spLocks noGrp="1"/>
          </p:cNvSpPr>
          <p:nvPr>
            <p:ph sz="quarter" idx="31" hasCustomPrompt="1"/>
          </p:nvPr>
        </p:nvSpPr>
        <p:spPr>
          <a:xfrm>
            <a:off x="13872309" y="8151843"/>
            <a:ext cx="1577340" cy="1080001"/>
          </a:xfrm>
        </p:spPr>
        <p:txBody>
          <a:bodyPr lIns="108000" tIns="288000" rIns="108000" bIns="288000">
            <a:noAutofit/>
          </a:bodyPr>
          <a:lstStyle>
            <a:lvl1pPr>
              <a:defRPr sz="1200"/>
            </a:lvl1pPr>
            <a:lvl2pPr>
              <a:defRPr sz="1200"/>
            </a:lvl2pPr>
            <a:lvl3pPr>
              <a:defRPr sz="1200"/>
            </a:lvl3pPr>
            <a:lvl4pPr>
              <a:defRPr sz="1200"/>
            </a:lvl4pPr>
            <a:lvl5pPr>
              <a:defRPr sz="1200"/>
            </a:lvl5pPr>
          </a:lstStyle>
          <a:p>
            <a:pPr lvl="0"/>
            <a:r>
              <a:rPr lang="en-US" dirty="0"/>
              <a:t>Select image</a:t>
            </a:r>
            <a:endParaRPr lang="nl-NL" dirty="0"/>
          </a:p>
        </p:txBody>
      </p:sp>
      <p:sp>
        <p:nvSpPr>
          <p:cNvPr id="94" name="Rectangle: Rounded Corners 93">
            <a:extLst>
              <a:ext uri="{FF2B5EF4-FFF2-40B4-BE49-F238E27FC236}">
                <a16:creationId xmlns:a16="http://schemas.microsoft.com/office/drawing/2014/main" id="{EC47705C-E2E4-4F3A-B3EF-A439A05DBEEF}"/>
              </a:ext>
            </a:extLst>
          </p:cNvPr>
          <p:cNvSpPr/>
          <p:nvPr userDrawn="1"/>
        </p:nvSpPr>
        <p:spPr>
          <a:xfrm>
            <a:off x="15930980" y="8314616"/>
            <a:ext cx="1800225" cy="754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Content Placeholder 5">
            <a:extLst>
              <a:ext uri="{FF2B5EF4-FFF2-40B4-BE49-F238E27FC236}">
                <a16:creationId xmlns:a16="http://schemas.microsoft.com/office/drawing/2014/main" id="{2A800970-7C24-4D20-BD3F-771817FF04E1}"/>
              </a:ext>
            </a:extLst>
          </p:cNvPr>
          <p:cNvSpPr>
            <a:spLocks noGrp="1"/>
          </p:cNvSpPr>
          <p:nvPr>
            <p:ph sz="quarter" idx="32" hasCustomPrompt="1"/>
          </p:nvPr>
        </p:nvSpPr>
        <p:spPr>
          <a:xfrm>
            <a:off x="16042422" y="8151842"/>
            <a:ext cx="1577340" cy="1080001"/>
          </a:xfrm>
        </p:spPr>
        <p:txBody>
          <a:bodyPr lIns="108000" tIns="288000" rIns="108000" bIns="288000">
            <a:noAutofit/>
          </a:bodyPr>
          <a:lstStyle>
            <a:lvl1pPr>
              <a:defRPr sz="1200"/>
            </a:lvl1pPr>
            <a:lvl2pPr>
              <a:defRPr sz="1200"/>
            </a:lvl2pPr>
            <a:lvl3pPr>
              <a:defRPr sz="1200"/>
            </a:lvl3pPr>
            <a:lvl4pPr>
              <a:defRPr sz="1200"/>
            </a:lvl4pPr>
            <a:lvl5pPr>
              <a:defRPr sz="1200"/>
            </a:lvl5pPr>
          </a:lstStyle>
          <a:p>
            <a:pPr lvl="0"/>
            <a:r>
              <a:rPr lang="en-US" dirty="0"/>
              <a:t>Select image</a:t>
            </a:r>
            <a:endParaRPr lang="nl-NL" dirty="0"/>
          </a:p>
        </p:txBody>
      </p:sp>
    </p:spTree>
    <p:extLst>
      <p:ext uri="{BB962C8B-B14F-4D97-AF65-F5344CB8AC3E}">
        <p14:creationId xmlns:p14="http://schemas.microsoft.com/office/powerpoint/2010/main" val="20703075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slide - twee onderdelen">
    <p:bg>
      <p:bgPr>
        <a:solidFill>
          <a:srgbClr val="F0F0F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3C9E9-EC3C-46EB-A2F5-E7FBAB036EF6}"/>
              </a:ext>
            </a:extLst>
          </p:cNvPr>
          <p:cNvSpPr>
            <a:spLocks noGrp="1"/>
          </p:cNvSpPr>
          <p:nvPr>
            <p:ph type="body" idx="1" hasCustomPrompt="1"/>
          </p:nvPr>
        </p:nvSpPr>
        <p:spPr>
          <a:xfrm>
            <a:off x="-28576" y="2961552"/>
            <a:ext cx="9129712" cy="523220"/>
          </a:xfrm>
        </p:spPr>
        <p:txBody>
          <a:bodyPr anchor="t" anchorCtr="0">
            <a:spAutoFit/>
          </a:bodyPr>
          <a:lstStyle>
            <a:lvl1pPr marL="0" indent="0" algn="ctr">
              <a:lnSpc>
                <a:spcPct val="100000"/>
              </a:lnSpc>
              <a:spcBef>
                <a:spcPts val="1800"/>
              </a:spcBef>
              <a:buNone/>
              <a:defRPr sz="2800">
                <a:solidFill>
                  <a:schemeClr val="bg1">
                    <a:lumMod val="50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Sub tekst (optioneel)</a:t>
            </a:r>
          </a:p>
        </p:txBody>
      </p:sp>
      <p:sp>
        <p:nvSpPr>
          <p:cNvPr id="11" name="Text Placeholder 2">
            <a:extLst>
              <a:ext uri="{FF2B5EF4-FFF2-40B4-BE49-F238E27FC236}">
                <a16:creationId xmlns:a16="http://schemas.microsoft.com/office/drawing/2014/main" id="{82AEA74F-EACD-45A7-8685-78D7962E6273}"/>
              </a:ext>
            </a:extLst>
          </p:cNvPr>
          <p:cNvSpPr>
            <a:spLocks noGrp="1"/>
          </p:cNvSpPr>
          <p:nvPr>
            <p:ph type="body" idx="13" hasCustomPrompt="1"/>
          </p:nvPr>
        </p:nvSpPr>
        <p:spPr>
          <a:xfrm>
            <a:off x="-28576" y="2304326"/>
            <a:ext cx="9144000" cy="657226"/>
          </a:xfrm>
        </p:spPr>
        <p:txBody>
          <a:bodyPr lIns="72000" tIns="72000" rIns="72000" bIns="72000" anchor="ctr" anchorCtr="0"/>
          <a:lstStyle>
            <a:lvl1pPr marL="0" indent="0" algn="ctr">
              <a:buNone/>
              <a:defRPr sz="4400" b="0" cap="none" spc="100" baseline="0">
                <a:solidFill>
                  <a:schemeClr val="tx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err="1"/>
              <a:t>Title</a:t>
            </a:r>
            <a:r>
              <a:rPr lang="nl-NL" noProof="0" dirty="0"/>
              <a:t> 1</a:t>
            </a:r>
          </a:p>
        </p:txBody>
      </p:sp>
      <p:sp>
        <p:nvSpPr>
          <p:cNvPr id="18" name="Footer Placeholder 4">
            <a:extLst>
              <a:ext uri="{FF2B5EF4-FFF2-40B4-BE49-F238E27FC236}">
                <a16:creationId xmlns:a16="http://schemas.microsoft.com/office/drawing/2014/main" id="{C47685E1-751E-42FE-955E-1E8D50A4A698}"/>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9" name="Text Placeholder 2">
            <a:extLst>
              <a:ext uri="{FF2B5EF4-FFF2-40B4-BE49-F238E27FC236}">
                <a16:creationId xmlns:a16="http://schemas.microsoft.com/office/drawing/2014/main" id="{F9F6C7F0-5FBC-4E7A-BFB6-EFDDC949A68D}"/>
              </a:ext>
            </a:extLst>
          </p:cNvPr>
          <p:cNvSpPr>
            <a:spLocks noGrp="1"/>
          </p:cNvSpPr>
          <p:nvPr>
            <p:ph type="body" idx="16" hasCustomPrompt="1"/>
          </p:nvPr>
        </p:nvSpPr>
        <p:spPr>
          <a:xfrm>
            <a:off x="9129712" y="2304326"/>
            <a:ext cx="9144000" cy="657225"/>
          </a:xfrm>
        </p:spPr>
        <p:txBody>
          <a:bodyPr lIns="72000" tIns="72000" rIns="72000" bIns="72000" anchor="ctr" anchorCtr="0"/>
          <a:lstStyle>
            <a:lvl1pPr marL="0" indent="0" algn="ctr">
              <a:buNone/>
              <a:defRPr sz="4400" b="0" cap="none" spc="100" baseline="0">
                <a:solidFill>
                  <a:schemeClr val="tx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err="1"/>
              <a:t>Title</a:t>
            </a:r>
            <a:r>
              <a:rPr lang="nl-NL" noProof="0" dirty="0"/>
              <a:t> 2</a:t>
            </a:r>
          </a:p>
        </p:txBody>
      </p:sp>
      <p:sp>
        <p:nvSpPr>
          <p:cNvPr id="10" name="Text Placeholder 2">
            <a:extLst>
              <a:ext uri="{FF2B5EF4-FFF2-40B4-BE49-F238E27FC236}">
                <a16:creationId xmlns:a16="http://schemas.microsoft.com/office/drawing/2014/main" id="{2BAE242F-34A0-4870-80FC-8332499D7260}"/>
              </a:ext>
            </a:extLst>
          </p:cNvPr>
          <p:cNvSpPr>
            <a:spLocks noGrp="1"/>
          </p:cNvSpPr>
          <p:nvPr>
            <p:ph type="body" idx="17" hasCustomPrompt="1"/>
          </p:nvPr>
        </p:nvSpPr>
        <p:spPr>
          <a:xfrm>
            <a:off x="9129712" y="2961552"/>
            <a:ext cx="9158288" cy="523220"/>
          </a:xfrm>
        </p:spPr>
        <p:txBody>
          <a:bodyPr wrap="square" anchor="t" anchorCtr="0">
            <a:spAutoFit/>
          </a:bodyPr>
          <a:lstStyle>
            <a:lvl1pPr marL="0" indent="0" algn="ctr">
              <a:lnSpc>
                <a:spcPct val="100000"/>
              </a:lnSpc>
              <a:spcBef>
                <a:spcPts val="1800"/>
              </a:spcBef>
              <a:buNone/>
              <a:defRPr sz="2800">
                <a:solidFill>
                  <a:schemeClr val="bg1">
                    <a:lumMod val="50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Sub tekst (optioneel)</a:t>
            </a:r>
          </a:p>
        </p:txBody>
      </p:sp>
      <p:sp>
        <p:nvSpPr>
          <p:cNvPr id="13" name="Slide Number Placeholder 5">
            <a:extLst>
              <a:ext uri="{FF2B5EF4-FFF2-40B4-BE49-F238E27FC236}">
                <a16:creationId xmlns:a16="http://schemas.microsoft.com/office/drawing/2014/main" id="{8736F0DF-DD64-4338-9404-29E4E412B612}"/>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pic>
        <p:nvPicPr>
          <p:cNvPr id="15" name="Picture 14">
            <a:hlinkClick r:id="" action="ppaction://noaction"/>
            <a:extLst>
              <a:ext uri="{FF2B5EF4-FFF2-40B4-BE49-F238E27FC236}">
                <a16:creationId xmlns:a16="http://schemas.microsoft.com/office/drawing/2014/main" id="{A0029F17-BFFB-4ACD-829B-1031F2867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23222" y="470307"/>
            <a:ext cx="498169" cy="627693"/>
          </a:xfrm>
          <a:prstGeom prst="rect">
            <a:avLst/>
          </a:prstGeom>
        </p:spPr>
      </p:pic>
      <p:sp>
        <p:nvSpPr>
          <p:cNvPr id="16" name="Text Placeholder 2">
            <a:extLst>
              <a:ext uri="{FF2B5EF4-FFF2-40B4-BE49-F238E27FC236}">
                <a16:creationId xmlns:a16="http://schemas.microsoft.com/office/drawing/2014/main" id="{961D71F7-4653-4FCA-B276-1E86D52BFB62}"/>
              </a:ext>
            </a:extLst>
          </p:cNvPr>
          <p:cNvSpPr>
            <a:spLocks noGrp="1"/>
          </p:cNvSpPr>
          <p:nvPr>
            <p:ph type="body" idx="18" hasCustomPrompt="1"/>
          </p:nvPr>
        </p:nvSpPr>
        <p:spPr>
          <a:xfrm>
            <a:off x="0" y="-1"/>
            <a:ext cx="18288000" cy="2264230"/>
          </a:xfrm>
        </p:spPr>
        <p:txBody>
          <a:bodyPr lIns="720000" tIns="0" rIns="720000" bIns="0" anchor="ctr" anchorCtr="0"/>
          <a:lstStyle>
            <a:lvl1pPr marL="0" indent="0" algn="ctr">
              <a:buNone/>
              <a:defRPr sz="4400" b="1" cap="all" spc="100" baseline="0">
                <a:solidFill>
                  <a:schemeClr val="tx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Onderwerp</a:t>
            </a:r>
          </a:p>
        </p:txBody>
      </p:sp>
    </p:spTree>
    <p:extLst>
      <p:ext uri="{BB962C8B-B14F-4D97-AF65-F5344CB8AC3E}">
        <p14:creationId xmlns:p14="http://schemas.microsoft.com/office/powerpoint/2010/main" val="25067785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No_Title">
    <p:bg>
      <p:bgPr>
        <a:gradFill flip="none" rotWithShape="1">
          <a:gsLst>
            <a:gs pos="0">
              <a:schemeClr val="bg1"/>
            </a:gs>
            <a:gs pos="100000">
              <a:srgbClr val="E6E6E6"/>
            </a:gs>
          </a:gsLst>
          <a:lin ang="5400000" scaled="1"/>
          <a:tileRect/>
        </a:gra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CC7ACDA7-9FEF-4542-BC77-F35F52BD53DD}"/>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13" name="Slide Number Placeholder 5">
            <a:extLst>
              <a:ext uri="{FF2B5EF4-FFF2-40B4-BE49-F238E27FC236}">
                <a16:creationId xmlns:a16="http://schemas.microsoft.com/office/drawing/2014/main" id="{CFAF2754-8986-4AF5-ACDE-73500C03CC9E}"/>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pic>
        <p:nvPicPr>
          <p:cNvPr id="7" name="Picture 6">
            <a:hlinkClick r:id="" action="ppaction://noaction"/>
            <a:extLst>
              <a:ext uri="{FF2B5EF4-FFF2-40B4-BE49-F238E27FC236}">
                <a16:creationId xmlns:a16="http://schemas.microsoft.com/office/drawing/2014/main" id="{82034203-3A5B-4D76-9E17-750421BD4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6922" y="470307"/>
            <a:ext cx="470769" cy="627693"/>
          </a:xfrm>
          <a:prstGeom prst="rect">
            <a:avLst/>
          </a:prstGeom>
        </p:spPr>
      </p:pic>
      <p:sp>
        <p:nvSpPr>
          <p:cNvPr id="3" name="Chart Placeholder 2">
            <a:extLst>
              <a:ext uri="{FF2B5EF4-FFF2-40B4-BE49-F238E27FC236}">
                <a16:creationId xmlns:a16="http://schemas.microsoft.com/office/drawing/2014/main" id="{305AEEE6-3626-4628-8048-6800B4D610A0}"/>
              </a:ext>
            </a:extLst>
          </p:cNvPr>
          <p:cNvSpPr>
            <a:spLocks noGrp="1"/>
          </p:cNvSpPr>
          <p:nvPr>
            <p:ph type="chart" sz="quarter" idx="13"/>
          </p:nvPr>
        </p:nvSpPr>
        <p:spPr>
          <a:xfrm>
            <a:off x="1522" y="39687"/>
            <a:ext cx="17821392" cy="9441165"/>
          </a:xfrm>
        </p:spPr>
        <p:txBody>
          <a:bodyPr/>
          <a:lstStyle/>
          <a:p>
            <a:r>
              <a:rPr lang="nl-NL"/>
              <a:t>Klik op het pictogram als u een grafiek wilt toevoegen</a:t>
            </a:r>
          </a:p>
        </p:txBody>
      </p:sp>
    </p:spTree>
    <p:extLst>
      <p:ext uri="{BB962C8B-B14F-4D97-AF65-F5344CB8AC3E}">
        <p14:creationId xmlns:p14="http://schemas.microsoft.com/office/powerpoint/2010/main" val="199935691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kstslide - twee onderdelen">
    <p:bg>
      <p:bgPr>
        <a:gradFill>
          <a:gsLst>
            <a:gs pos="0">
              <a:schemeClr val="tx1"/>
            </a:gs>
            <a:gs pos="50000">
              <a:schemeClr val="tx1"/>
            </a:gs>
            <a:gs pos="50000">
              <a:srgbClr val="FFD700"/>
            </a:gs>
            <a:gs pos="100000">
              <a:srgbClr val="FFD700"/>
            </a:gs>
          </a:gsLst>
          <a:lin ang="16200000" scaled="0"/>
        </a:gradFill>
        <a:effectLst/>
      </p:bgPr>
    </p:bg>
    <p:spTree>
      <p:nvGrpSpPr>
        <p:cNvPr id="1" name=""/>
        <p:cNvGrpSpPr/>
        <p:nvPr/>
      </p:nvGrpSpPr>
      <p:grpSpPr>
        <a:xfrm>
          <a:off x="0" y="0"/>
          <a:ext cx="0" cy="0"/>
          <a:chOff x="0" y="0"/>
          <a:chExt cx="0" cy="0"/>
        </a:xfrm>
      </p:grpSpPr>
      <p:sp>
        <p:nvSpPr>
          <p:cNvPr id="24" name="Text Placeholder 2">
            <a:extLst>
              <a:ext uri="{FF2B5EF4-FFF2-40B4-BE49-F238E27FC236}">
                <a16:creationId xmlns:a16="http://schemas.microsoft.com/office/drawing/2014/main" id="{6F55F017-3F80-4804-9C76-7B8275344985}"/>
              </a:ext>
            </a:extLst>
          </p:cNvPr>
          <p:cNvSpPr>
            <a:spLocks noGrp="1"/>
          </p:cNvSpPr>
          <p:nvPr>
            <p:ph type="body" idx="19" hasCustomPrompt="1"/>
          </p:nvPr>
        </p:nvSpPr>
        <p:spPr>
          <a:xfrm>
            <a:off x="0" y="5208891"/>
            <a:ext cx="18102263" cy="5038253"/>
          </a:xfrm>
          <a:solidFill>
            <a:schemeClr val="tx1"/>
          </a:solidFill>
        </p:spPr>
        <p:txBody>
          <a:bodyPr lIns="720000" tIns="0" rIns="720000" bIns="0" anchor="ctr" anchorCtr="0"/>
          <a:lstStyle>
            <a:lvl1pPr marL="742950" indent="-742950" algn="l">
              <a:buClr>
                <a:srgbClr val="FFD700"/>
              </a:buClr>
              <a:buFont typeface="+mj-lt"/>
              <a:buAutoNum type="arabicPeriod"/>
              <a:tabLst>
                <a:tab pos="2786063" algn="l"/>
              </a:tabLst>
              <a:defRPr sz="4400" b="0" cap="none" spc="100" baseline="0">
                <a:solidFill>
                  <a:schemeClr val="bg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Item 1</a:t>
            </a:r>
          </a:p>
          <a:p>
            <a:pPr lvl="0"/>
            <a:endParaRPr lang="nl-NL" noProof="0" dirty="0"/>
          </a:p>
        </p:txBody>
      </p:sp>
      <p:sp>
        <p:nvSpPr>
          <p:cNvPr id="18" name="Footer Placeholder 4">
            <a:extLst>
              <a:ext uri="{FF2B5EF4-FFF2-40B4-BE49-F238E27FC236}">
                <a16:creationId xmlns:a16="http://schemas.microsoft.com/office/drawing/2014/main" id="{C47685E1-751E-42FE-955E-1E8D50A4A698}"/>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12" name="Text Placeholder 2">
            <a:extLst>
              <a:ext uri="{FF2B5EF4-FFF2-40B4-BE49-F238E27FC236}">
                <a16:creationId xmlns:a16="http://schemas.microsoft.com/office/drawing/2014/main" id="{9CE0D222-2253-4097-9498-BADA7FA863AA}"/>
              </a:ext>
            </a:extLst>
          </p:cNvPr>
          <p:cNvSpPr>
            <a:spLocks noGrp="1"/>
          </p:cNvSpPr>
          <p:nvPr>
            <p:ph type="body" idx="18" hasCustomPrompt="1"/>
          </p:nvPr>
        </p:nvSpPr>
        <p:spPr>
          <a:xfrm>
            <a:off x="1" y="0"/>
            <a:ext cx="18288000" cy="2743199"/>
          </a:xfrm>
        </p:spPr>
        <p:txBody>
          <a:bodyPr wrap="square" lIns="720000" tIns="0" rIns="720000" bIns="180000" anchor="b" anchorCtr="0">
            <a:noAutofit/>
          </a:bodyPr>
          <a:lstStyle>
            <a:lvl1pPr marL="0" indent="0" algn="ctr">
              <a:buNone/>
              <a:defRPr sz="5400" b="1" cap="all" spc="100" baseline="0">
                <a:solidFill>
                  <a:schemeClr val="tx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Onderwerp</a:t>
            </a:r>
          </a:p>
        </p:txBody>
      </p:sp>
      <p:sp>
        <p:nvSpPr>
          <p:cNvPr id="13" name="Slide Number Placeholder 5">
            <a:extLst>
              <a:ext uri="{FF2B5EF4-FFF2-40B4-BE49-F238E27FC236}">
                <a16:creationId xmlns:a16="http://schemas.microsoft.com/office/drawing/2014/main" id="{8736F0DF-DD64-4338-9404-29E4E412B612}"/>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sp>
        <p:nvSpPr>
          <p:cNvPr id="26" name="Text Placeholder 2">
            <a:extLst>
              <a:ext uri="{FF2B5EF4-FFF2-40B4-BE49-F238E27FC236}">
                <a16:creationId xmlns:a16="http://schemas.microsoft.com/office/drawing/2014/main" id="{BF73229E-3D19-4095-9A8A-2721832B6666}"/>
              </a:ext>
            </a:extLst>
          </p:cNvPr>
          <p:cNvSpPr>
            <a:spLocks noGrp="1"/>
          </p:cNvSpPr>
          <p:nvPr>
            <p:ph type="body" idx="20" hasCustomPrompt="1"/>
          </p:nvPr>
        </p:nvSpPr>
        <p:spPr>
          <a:xfrm>
            <a:off x="0" y="2743199"/>
            <a:ext cx="18288000" cy="2386013"/>
          </a:xfrm>
        </p:spPr>
        <p:txBody>
          <a:bodyPr lIns="720000" tIns="180000" rIns="720000" bIns="0" anchor="t" anchorCtr="0"/>
          <a:lstStyle>
            <a:lvl1pPr marL="0" indent="0" algn="ctr">
              <a:buNone/>
              <a:defRPr sz="3600" b="1" cap="none" spc="100" baseline="0">
                <a:solidFill>
                  <a:schemeClr val="tx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err="1"/>
              <a:t>Subtekst</a:t>
            </a:r>
            <a:r>
              <a:rPr lang="nl-NL" noProof="0" dirty="0"/>
              <a:t> (optioneel)</a:t>
            </a:r>
          </a:p>
        </p:txBody>
      </p:sp>
      <p:pic>
        <p:nvPicPr>
          <p:cNvPr id="9" name="Picture 8">
            <a:hlinkClick r:id="" action="ppaction://noaction"/>
            <a:extLst>
              <a:ext uri="{FF2B5EF4-FFF2-40B4-BE49-F238E27FC236}">
                <a16:creationId xmlns:a16="http://schemas.microsoft.com/office/drawing/2014/main" id="{43F36012-0264-4DA1-AD2E-81C03290F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6922" y="470307"/>
            <a:ext cx="470769" cy="627693"/>
          </a:xfrm>
          <a:prstGeom prst="rect">
            <a:avLst/>
          </a:prstGeom>
        </p:spPr>
      </p:pic>
    </p:spTree>
    <p:extLst>
      <p:ext uri="{BB962C8B-B14F-4D97-AF65-F5344CB8AC3E}">
        <p14:creationId xmlns:p14="http://schemas.microsoft.com/office/powerpoint/2010/main" val="253040306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fiel_2kaarten">
    <p:bg>
      <p:bgPr>
        <a:solidFill>
          <a:srgbClr val="F0F0F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4FA44E-693F-4139-9A3B-44E1A98E5E1E}"/>
              </a:ext>
            </a:extLst>
          </p:cNvPr>
          <p:cNvSpPr/>
          <p:nvPr userDrawn="1"/>
        </p:nvSpPr>
        <p:spPr>
          <a:xfrm>
            <a:off x="2771651" y="967896"/>
            <a:ext cx="5187964" cy="3627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id="{8A790A32-D33A-47E4-AFA6-A768ADB07063}"/>
              </a:ext>
            </a:extLst>
          </p:cNvPr>
          <p:cNvSpPr/>
          <p:nvPr userDrawn="1"/>
        </p:nvSpPr>
        <p:spPr>
          <a:xfrm>
            <a:off x="3169889" y="3140336"/>
            <a:ext cx="4210952" cy="461665"/>
          </a:xfrm>
          <a:prstGeom prst="rect">
            <a:avLst/>
          </a:prstGeom>
        </p:spPr>
        <p:txBody>
          <a:bodyPr wrap="square">
            <a:spAutoFit/>
          </a:bodyPr>
          <a:lstStyle/>
          <a:p>
            <a:pPr marL="0" lvl="0" indent="0">
              <a:lnSpc>
                <a:spcPct val="100000"/>
              </a:lnSpc>
              <a:spcBef>
                <a:spcPts val="0"/>
              </a:spcBef>
              <a:buNone/>
            </a:pPr>
            <a:endParaRPr lang="nl-NL" sz="2400" b="1" dirty="0">
              <a:solidFill>
                <a:prstClr val="black"/>
              </a:solidFill>
            </a:endParaRPr>
          </a:p>
        </p:txBody>
      </p:sp>
      <p:sp>
        <p:nvSpPr>
          <p:cNvPr id="3" name="Picture Placeholder 2">
            <a:extLst>
              <a:ext uri="{FF2B5EF4-FFF2-40B4-BE49-F238E27FC236}">
                <a16:creationId xmlns:a16="http://schemas.microsoft.com/office/drawing/2014/main" id="{7E07F022-DB67-4C18-9175-51589D4D3849}"/>
              </a:ext>
            </a:extLst>
          </p:cNvPr>
          <p:cNvSpPr>
            <a:spLocks noGrp="1"/>
          </p:cNvSpPr>
          <p:nvPr>
            <p:ph type="pic" sz="quarter" idx="13" hasCustomPrompt="1"/>
          </p:nvPr>
        </p:nvSpPr>
        <p:spPr>
          <a:xfrm>
            <a:off x="5556607" y="1292859"/>
            <a:ext cx="3176874" cy="2978066"/>
          </a:xfrm>
        </p:spPr>
        <p:txBody>
          <a:bodyPr/>
          <a:lstStyle>
            <a:lvl1pPr>
              <a:defRPr/>
            </a:lvl1pPr>
          </a:lstStyle>
          <a:p>
            <a:r>
              <a:rPr lang="nl-NL" dirty="0"/>
              <a:t>Foto</a:t>
            </a:r>
          </a:p>
        </p:txBody>
      </p:sp>
      <p:sp>
        <p:nvSpPr>
          <p:cNvPr id="5" name="Text Placeholder 4">
            <a:extLst>
              <a:ext uri="{FF2B5EF4-FFF2-40B4-BE49-F238E27FC236}">
                <a16:creationId xmlns:a16="http://schemas.microsoft.com/office/drawing/2014/main" id="{704B8DDA-1C04-4BE1-ABA4-8095B8D2C0E8}"/>
              </a:ext>
            </a:extLst>
          </p:cNvPr>
          <p:cNvSpPr>
            <a:spLocks noGrp="1"/>
          </p:cNvSpPr>
          <p:nvPr>
            <p:ph type="body" sz="quarter" idx="15" hasCustomPrompt="1"/>
          </p:nvPr>
        </p:nvSpPr>
        <p:spPr>
          <a:xfrm>
            <a:off x="3102716" y="1594017"/>
            <a:ext cx="2453890" cy="1466430"/>
          </a:xfrm>
        </p:spPr>
        <p:txBody>
          <a:bodyPr lIns="180000" rIns="180000" anchor="ctr" anchorCtr="0"/>
          <a:lstStyle>
            <a:lvl1pPr>
              <a:defRPr sz="4000" cap="all" baseline="0">
                <a:latin typeface="Aldo" panose="02000500000000020004" pitchFamily="2" charset="0"/>
              </a:defRPr>
            </a:lvl1pPr>
          </a:lstStyle>
          <a:p>
            <a:pPr lvl="0"/>
            <a:r>
              <a:rPr lang="nl-NL" noProof="0" dirty="0"/>
              <a:t>Naam</a:t>
            </a:r>
          </a:p>
        </p:txBody>
      </p:sp>
      <p:sp>
        <p:nvSpPr>
          <p:cNvPr id="11" name="Text Placeholder 10">
            <a:extLst>
              <a:ext uri="{FF2B5EF4-FFF2-40B4-BE49-F238E27FC236}">
                <a16:creationId xmlns:a16="http://schemas.microsoft.com/office/drawing/2014/main" id="{A946D40D-58F1-414E-A8BD-0A6212B3E449}"/>
              </a:ext>
            </a:extLst>
          </p:cNvPr>
          <p:cNvSpPr>
            <a:spLocks noGrp="1"/>
          </p:cNvSpPr>
          <p:nvPr>
            <p:ph type="body" sz="quarter" idx="16" hasCustomPrompt="1"/>
          </p:nvPr>
        </p:nvSpPr>
        <p:spPr>
          <a:xfrm>
            <a:off x="2771652" y="4595888"/>
            <a:ext cx="5187964" cy="1210071"/>
          </a:xfrm>
          <a:solidFill>
            <a:schemeClr val="bg1"/>
          </a:solidFill>
        </p:spPr>
        <p:txBody>
          <a:bodyPr lIns="360000" tIns="180000" rIns="360000" bIns="360000">
            <a:spAutoFit/>
          </a:bodyPr>
          <a:lstStyle>
            <a:lvl1pPr algn="r">
              <a:defRPr sz="2400"/>
            </a:lvl1pPr>
            <a:lvl2pPr algn="r">
              <a:defRPr sz="2400"/>
            </a:lvl2pPr>
            <a:lvl3pPr algn="r">
              <a:defRPr sz="2400"/>
            </a:lvl3pPr>
            <a:lvl4pPr algn="r">
              <a:defRPr sz="2400"/>
            </a:lvl4pPr>
            <a:lvl5pPr algn="r">
              <a:defRPr sz="2400"/>
            </a:lvl5pPr>
          </a:lstStyle>
          <a:p>
            <a:pPr lvl="0"/>
            <a:r>
              <a:rPr lang="en-US" dirty="0" err="1"/>
              <a:t>Berschrijving</a:t>
            </a:r>
            <a:r>
              <a:rPr lang="en-US" dirty="0"/>
              <a:t> </a:t>
            </a:r>
            <a:r>
              <a:rPr lang="en-US" dirty="0" err="1"/>
              <a:t>opleiding</a:t>
            </a:r>
            <a:r>
              <a:rPr lang="en-US" dirty="0"/>
              <a:t>/</a:t>
            </a:r>
            <a:r>
              <a:rPr lang="en-US" dirty="0" err="1"/>
              <a:t>vaardigheden</a:t>
            </a:r>
            <a:endParaRPr lang="nl-NL" dirty="0"/>
          </a:p>
        </p:txBody>
      </p:sp>
      <p:sp>
        <p:nvSpPr>
          <p:cNvPr id="27" name="Text Placeholder 10">
            <a:extLst>
              <a:ext uri="{FF2B5EF4-FFF2-40B4-BE49-F238E27FC236}">
                <a16:creationId xmlns:a16="http://schemas.microsoft.com/office/drawing/2014/main" id="{46C63E50-312B-4D32-9197-3AC1D48FFF37}"/>
              </a:ext>
            </a:extLst>
          </p:cNvPr>
          <p:cNvSpPr>
            <a:spLocks noGrp="1"/>
          </p:cNvSpPr>
          <p:nvPr>
            <p:ph type="body" sz="quarter" idx="17" hasCustomPrompt="1"/>
          </p:nvPr>
        </p:nvSpPr>
        <p:spPr>
          <a:xfrm>
            <a:off x="3069106" y="3225527"/>
            <a:ext cx="5664375" cy="693581"/>
          </a:xfrm>
          <a:solidFill>
            <a:srgbClr val="FFD700"/>
          </a:solidFill>
        </p:spPr>
        <p:txBody>
          <a:bodyPr wrap="square" lIns="180000" tIns="72000" rIns="180000" bIns="72000" anchor="ctr" anchorCtr="0">
            <a:normAutofit/>
          </a:bodyPr>
          <a:lstStyle>
            <a:lvl1pPr algn="l">
              <a:defRPr sz="2400" b="1">
                <a:latin typeface="Futura Md BT" panose="020B0602020204020303" pitchFamily="34" charset="0"/>
              </a:defRPr>
            </a:lvl1pPr>
            <a:lvl2pPr algn="r">
              <a:defRPr sz="2400"/>
            </a:lvl2pPr>
            <a:lvl3pPr algn="r">
              <a:defRPr sz="2400"/>
            </a:lvl3pPr>
            <a:lvl4pPr algn="r">
              <a:defRPr sz="2400"/>
            </a:lvl4pPr>
            <a:lvl5pPr algn="r">
              <a:defRPr sz="2400"/>
            </a:lvl5pPr>
          </a:lstStyle>
          <a:p>
            <a:pPr lvl="0"/>
            <a:r>
              <a:rPr lang="en-US" dirty="0" err="1"/>
              <a:t>Functie</a:t>
            </a:r>
            <a:endParaRPr lang="nl-NL" dirty="0"/>
          </a:p>
        </p:txBody>
      </p:sp>
      <p:sp>
        <p:nvSpPr>
          <p:cNvPr id="34" name="Rectangle 33">
            <a:extLst>
              <a:ext uri="{FF2B5EF4-FFF2-40B4-BE49-F238E27FC236}">
                <a16:creationId xmlns:a16="http://schemas.microsoft.com/office/drawing/2014/main" id="{8565069C-CB75-4405-B4BD-4C499D914901}"/>
              </a:ext>
            </a:extLst>
          </p:cNvPr>
          <p:cNvSpPr/>
          <p:nvPr userDrawn="1"/>
        </p:nvSpPr>
        <p:spPr>
          <a:xfrm>
            <a:off x="10165797" y="967896"/>
            <a:ext cx="5187964" cy="3627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tangle 34">
            <a:extLst>
              <a:ext uri="{FF2B5EF4-FFF2-40B4-BE49-F238E27FC236}">
                <a16:creationId xmlns:a16="http://schemas.microsoft.com/office/drawing/2014/main" id="{0F127280-3BD0-4AB9-8CAF-200047861E1D}"/>
              </a:ext>
            </a:extLst>
          </p:cNvPr>
          <p:cNvSpPr/>
          <p:nvPr userDrawn="1"/>
        </p:nvSpPr>
        <p:spPr>
          <a:xfrm>
            <a:off x="10564035" y="3140336"/>
            <a:ext cx="4210952" cy="461665"/>
          </a:xfrm>
          <a:prstGeom prst="rect">
            <a:avLst/>
          </a:prstGeom>
        </p:spPr>
        <p:txBody>
          <a:bodyPr wrap="square">
            <a:spAutoFit/>
          </a:bodyPr>
          <a:lstStyle/>
          <a:p>
            <a:pPr marL="0" lvl="0" indent="0">
              <a:lnSpc>
                <a:spcPct val="100000"/>
              </a:lnSpc>
              <a:spcBef>
                <a:spcPts val="0"/>
              </a:spcBef>
              <a:buNone/>
            </a:pPr>
            <a:endParaRPr lang="nl-NL" sz="2400" b="1" dirty="0">
              <a:solidFill>
                <a:prstClr val="black"/>
              </a:solidFill>
            </a:endParaRPr>
          </a:p>
        </p:txBody>
      </p:sp>
      <p:sp>
        <p:nvSpPr>
          <p:cNvPr id="36" name="Picture Placeholder 2">
            <a:extLst>
              <a:ext uri="{FF2B5EF4-FFF2-40B4-BE49-F238E27FC236}">
                <a16:creationId xmlns:a16="http://schemas.microsoft.com/office/drawing/2014/main" id="{7965790D-BFA6-4584-B8D4-6DDD22B02989}"/>
              </a:ext>
            </a:extLst>
          </p:cNvPr>
          <p:cNvSpPr>
            <a:spLocks noGrp="1"/>
          </p:cNvSpPr>
          <p:nvPr>
            <p:ph type="pic" sz="quarter" idx="18" hasCustomPrompt="1"/>
          </p:nvPr>
        </p:nvSpPr>
        <p:spPr>
          <a:xfrm>
            <a:off x="12950753" y="1292859"/>
            <a:ext cx="3176874" cy="2978066"/>
          </a:xfrm>
        </p:spPr>
        <p:txBody>
          <a:bodyPr/>
          <a:lstStyle>
            <a:lvl1pPr>
              <a:defRPr/>
            </a:lvl1pPr>
          </a:lstStyle>
          <a:p>
            <a:r>
              <a:rPr lang="nl-NL" dirty="0"/>
              <a:t>Foto</a:t>
            </a:r>
          </a:p>
        </p:txBody>
      </p:sp>
      <p:sp>
        <p:nvSpPr>
          <p:cNvPr id="37" name="Text Placeholder 4">
            <a:extLst>
              <a:ext uri="{FF2B5EF4-FFF2-40B4-BE49-F238E27FC236}">
                <a16:creationId xmlns:a16="http://schemas.microsoft.com/office/drawing/2014/main" id="{A3B22D34-6D43-4E26-9E61-6BF330A8FE59}"/>
              </a:ext>
            </a:extLst>
          </p:cNvPr>
          <p:cNvSpPr>
            <a:spLocks noGrp="1"/>
          </p:cNvSpPr>
          <p:nvPr>
            <p:ph type="body" sz="quarter" idx="19" hasCustomPrompt="1"/>
          </p:nvPr>
        </p:nvSpPr>
        <p:spPr>
          <a:xfrm>
            <a:off x="10496862" y="1594017"/>
            <a:ext cx="2453890" cy="1466430"/>
          </a:xfrm>
        </p:spPr>
        <p:txBody>
          <a:bodyPr lIns="180000" rIns="180000" anchor="ctr" anchorCtr="0"/>
          <a:lstStyle>
            <a:lvl1pPr>
              <a:defRPr sz="4000" cap="all" baseline="0">
                <a:latin typeface="Aldo" panose="02000500000000020004" pitchFamily="2" charset="0"/>
              </a:defRPr>
            </a:lvl1pPr>
          </a:lstStyle>
          <a:p>
            <a:pPr lvl="0"/>
            <a:r>
              <a:rPr lang="nl-NL" noProof="0" dirty="0"/>
              <a:t>Naam</a:t>
            </a:r>
          </a:p>
        </p:txBody>
      </p:sp>
      <p:sp>
        <p:nvSpPr>
          <p:cNvPr id="38" name="Text Placeholder 10">
            <a:extLst>
              <a:ext uri="{FF2B5EF4-FFF2-40B4-BE49-F238E27FC236}">
                <a16:creationId xmlns:a16="http://schemas.microsoft.com/office/drawing/2014/main" id="{A655D4AB-4022-48FF-B342-3CD7621EA65F}"/>
              </a:ext>
            </a:extLst>
          </p:cNvPr>
          <p:cNvSpPr>
            <a:spLocks noGrp="1"/>
          </p:cNvSpPr>
          <p:nvPr>
            <p:ph type="body" sz="quarter" idx="20" hasCustomPrompt="1"/>
          </p:nvPr>
        </p:nvSpPr>
        <p:spPr>
          <a:xfrm>
            <a:off x="10165798" y="4595888"/>
            <a:ext cx="5187964" cy="1210071"/>
          </a:xfrm>
          <a:solidFill>
            <a:schemeClr val="bg1"/>
          </a:solidFill>
        </p:spPr>
        <p:txBody>
          <a:bodyPr lIns="360000" tIns="180000" rIns="360000" bIns="360000">
            <a:spAutoFit/>
          </a:bodyPr>
          <a:lstStyle>
            <a:lvl1pPr algn="r">
              <a:defRPr sz="2400"/>
            </a:lvl1pPr>
            <a:lvl2pPr algn="r">
              <a:defRPr sz="2400"/>
            </a:lvl2pPr>
            <a:lvl3pPr algn="r">
              <a:defRPr sz="2400"/>
            </a:lvl3pPr>
            <a:lvl4pPr algn="r">
              <a:defRPr sz="2400"/>
            </a:lvl4pPr>
            <a:lvl5pPr algn="r">
              <a:defRPr sz="2400"/>
            </a:lvl5pPr>
          </a:lstStyle>
          <a:p>
            <a:pPr lvl="0"/>
            <a:r>
              <a:rPr lang="en-US" dirty="0" err="1"/>
              <a:t>Berschrijving</a:t>
            </a:r>
            <a:r>
              <a:rPr lang="en-US" dirty="0"/>
              <a:t> </a:t>
            </a:r>
            <a:r>
              <a:rPr lang="en-US" dirty="0" err="1"/>
              <a:t>opleiding</a:t>
            </a:r>
            <a:r>
              <a:rPr lang="en-US" dirty="0"/>
              <a:t>/</a:t>
            </a:r>
            <a:r>
              <a:rPr lang="en-US" dirty="0" err="1"/>
              <a:t>vaardigheden</a:t>
            </a:r>
            <a:endParaRPr lang="nl-NL" dirty="0"/>
          </a:p>
        </p:txBody>
      </p:sp>
      <p:sp>
        <p:nvSpPr>
          <p:cNvPr id="39" name="Text Placeholder 10">
            <a:extLst>
              <a:ext uri="{FF2B5EF4-FFF2-40B4-BE49-F238E27FC236}">
                <a16:creationId xmlns:a16="http://schemas.microsoft.com/office/drawing/2014/main" id="{84B1C1D1-8AEF-4502-9022-AC7301E99F8F}"/>
              </a:ext>
            </a:extLst>
          </p:cNvPr>
          <p:cNvSpPr>
            <a:spLocks noGrp="1"/>
          </p:cNvSpPr>
          <p:nvPr>
            <p:ph type="body" sz="quarter" idx="21" hasCustomPrompt="1"/>
          </p:nvPr>
        </p:nvSpPr>
        <p:spPr>
          <a:xfrm>
            <a:off x="10463252" y="3225527"/>
            <a:ext cx="5664375" cy="693581"/>
          </a:xfrm>
          <a:solidFill>
            <a:srgbClr val="FFD700"/>
          </a:solidFill>
        </p:spPr>
        <p:txBody>
          <a:bodyPr wrap="square" lIns="180000" tIns="72000" rIns="180000" bIns="72000" anchor="ctr" anchorCtr="0">
            <a:normAutofit/>
          </a:bodyPr>
          <a:lstStyle>
            <a:lvl1pPr algn="l">
              <a:defRPr sz="2400" b="1">
                <a:latin typeface="Futura Md BT" panose="020B0602020204020303" pitchFamily="34" charset="0"/>
              </a:defRPr>
            </a:lvl1pPr>
            <a:lvl2pPr algn="r">
              <a:defRPr sz="2400"/>
            </a:lvl2pPr>
            <a:lvl3pPr algn="r">
              <a:defRPr sz="2400"/>
            </a:lvl3pPr>
            <a:lvl4pPr algn="r">
              <a:defRPr sz="2400"/>
            </a:lvl4pPr>
            <a:lvl5pPr algn="r">
              <a:defRPr sz="2400"/>
            </a:lvl5pPr>
          </a:lstStyle>
          <a:p>
            <a:pPr lvl="0"/>
            <a:r>
              <a:rPr lang="en-US" dirty="0" err="1"/>
              <a:t>Functie</a:t>
            </a:r>
            <a:endParaRPr lang="nl-NL" dirty="0"/>
          </a:p>
        </p:txBody>
      </p:sp>
      <p:sp>
        <p:nvSpPr>
          <p:cNvPr id="22" name="Slide Number Placeholder 5">
            <a:extLst>
              <a:ext uri="{FF2B5EF4-FFF2-40B4-BE49-F238E27FC236}">
                <a16:creationId xmlns:a16="http://schemas.microsoft.com/office/drawing/2014/main" id="{F8974E7E-5969-4A91-91E3-26E1913AB6A7}"/>
              </a:ext>
            </a:extLst>
          </p:cNvPr>
          <p:cNvSpPr>
            <a:spLocks noGrp="1"/>
          </p:cNvSpPr>
          <p:nvPr>
            <p:ph type="sldNum" sz="quarter" idx="22"/>
          </p:nvPr>
        </p:nvSpPr>
        <p:spPr>
          <a:xfrm>
            <a:off x="17323222" y="9480853"/>
            <a:ext cx="964778" cy="766291"/>
          </a:xfrm>
          <a:prstGeom prst="rect">
            <a:avLst/>
          </a:prstGeom>
        </p:spPr>
        <p:txBody>
          <a:bodyPr wrap="square" lIns="72000" tIns="288000" rIns="432000" bIns="288000">
            <a:spAutoFit/>
          </a:bodyPr>
          <a:lstStyle>
            <a:lvl1pPr>
              <a:defRPr sz="1200" b="0">
                <a:solidFill>
                  <a:schemeClr val="bg1">
                    <a:lumMod val="50000"/>
                  </a:schemeClr>
                </a:solidFill>
                <a:latin typeface="+mn-lt"/>
              </a:defRPr>
            </a:lvl1pPr>
          </a:lstStyle>
          <a:p>
            <a:fld id="{E84F66A9-9851-48C5-AAA6-4931E12D2BE5}" type="slidenum">
              <a:rPr lang="nl-NL" smtClean="0"/>
              <a:pPr/>
              <a:t>‹#›</a:t>
            </a:fld>
            <a:endParaRPr lang="nl-NL" dirty="0"/>
          </a:p>
        </p:txBody>
      </p:sp>
      <p:pic>
        <p:nvPicPr>
          <p:cNvPr id="17" name="Picture 16">
            <a:hlinkClick r:id="" action="ppaction://noaction"/>
            <a:extLst>
              <a:ext uri="{FF2B5EF4-FFF2-40B4-BE49-F238E27FC236}">
                <a16:creationId xmlns:a16="http://schemas.microsoft.com/office/drawing/2014/main" id="{5D766C11-396C-4CD7-A2ED-D778295D88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6922" y="470307"/>
            <a:ext cx="470769" cy="627693"/>
          </a:xfrm>
          <a:prstGeom prst="rect">
            <a:avLst/>
          </a:prstGeom>
        </p:spPr>
      </p:pic>
      <p:sp>
        <p:nvSpPr>
          <p:cNvPr id="18" name="Footer Placeholder 4">
            <a:extLst>
              <a:ext uri="{FF2B5EF4-FFF2-40B4-BE49-F238E27FC236}">
                <a16:creationId xmlns:a16="http://schemas.microsoft.com/office/drawing/2014/main" id="{F6FE70CA-19C2-4EBE-8158-23EA8B19AB27}"/>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Tree>
    <p:extLst>
      <p:ext uri="{BB962C8B-B14F-4D97-AF65-F5344CB8AC3E}">
        <p14:creationId xmlns:p14="http://schemas.microsoft.com/office/powerpoint/2010/main" val="18132408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E759C-A2F8-41CB-8E71-1C84BE5C6032}"/>
              </a:ext>
            </a:extLst>
          </p:cNvPr>
          <p:cNvSpPr>
            <a:spLocks noGrp="1"/>
          </p:cNvSpPr>
          <p:nvPr>
            <p:ph type="title"/>
          </p:nvPr>
        </p:nvSpPr>
        <p:spPr>
          <a:xfrm>
            <a:off x="1257300" y="547688"/>
            <a:ext cx="13011005" cy="1988345"/>
          </a:xfrm>
        </p:spPr>
        <p:txBody>
          <a:bodyPr/>
          <a:lstStyle/>
          <a:p>
            <a:r>
              <a:rPr lang="nl-NL"/>
              <a:t>Klik om stijl te bewerken</a:t>
            </a:r>
          </a:p>
        </p:txBody>
      </p:sp>
      <p:pic>
        <p:nvPicPr>
          <p:cNvPr id="3" name="Picture 13">
            <a:extLst>
              <a:ext uri="{FF2B5EF4-FFF2-40B4-BE49-F238E27FC236}">
                <a16:creationId xmlns:a16="http://schemas.microsoft.com/office/drawing/2014/main" id="{3C97253B-F0EE-479E-A822-4E6A4EC89B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68305" y="483410"/>
            <a:ext cx="3577859" cy="1058450"/>
          </a:xfrm>
          <a:prstGeom prst="rect">
            <a:avLst/>
          </a:prstGeom>
        </p:spPr>
      </p:pic>
    </p:spTree>
    <p:extLst>
      <p:ext uri="{BB962C8B-B14F-4D97-AF65-F5344CB8AC3E}">
        <p14:creationId xmlns:p14="http://schemas.microsoft.com/office/powerpoint/2010/main" val="32413741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slide - 3 kolommen">
    <p:bg>
      <p:bgPr>
        <a:gradFill>
          <a:gsLst>
            <a:gs pos="0">
              <a:schemeClr val="bg1"/>
            </a:gs>
            <a:gs pos="65000">
              <a:schemeClr val="bg1"/>
            </a:gs>
            <a:gs pos="65000">
              <a:schemeClr val="tx1"/>
            </a:gs>
            <a:gs pos="100000">
              <a:schemeClr val="tx1"/>
            </a:gs>
          </a:gsLst>
          <a:lin ang="16200000" scaled="0"/>
        </a:gra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2AEA74F-EACD-45A7-8685-78D7962E6273}"/>
              </a:ext>
            </a:extLst>
          </p:cNvPr>
          <p:cNvSpPr>
            <a:spLocks noGrp="1"/>
          </p:cNvSpPr>
          <p:nvPr>
            <p:ph type="body" idx="13" hasCustomPrompt="1"/>
          </p:nvPr>
        </p:nvSpPr>
        <p:spPr>
          <a:xfrm>
            <a:off x="6835" y="0"/>
            <a:ext cx="18288000" cy="2676525"/>
          </a:xfrm>
        </p:spPr>
        <p:txBody>
          <a:bodyPr lIns="72000" tIns="72000" rIns="72000" bIns="72000" anchor="ctr" anchorCtr="0"/>
          <a:lstStyle>
            <a:lvl1pPr marL="0" indent="0" algn="ctr">
              <a:buNone/>
              <a:defRPr sz="4400" b="1" cap="all" spc="100" baseline="0">
                <a:solidFill>
                  <a:schemeClr val="bg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a:t>Onderwerp</a:t>
            </a:r>
          </a:p>
        </p:txBody>
      </p:sp>
      <p:sp>
        <p:nvSpPr>
          <p:cNvPr id="15" name="Rectangle 14">
            <a:hlinkClick r:id="" action="ppaction://noaction"/>
            <a:extLst>
              <a:ext uri="{FF2B5EF4-FFF2-40B4-BE49-F238E27FC236}">
                <a16:creationId xmlns:a16="http://schemas.microsoft.com/office/drawing/2014/main" id="{5347CC7F-0A69-4FE2-B10C-49AB2F8E1BD5}"/>
              </a:ext>
            </a:extLst>
          </p:cNvPr>
          <p:cNvSpPr/>
          <p:nvPr userDrawn="1"/>
        </p:nvSpPr>
        <p:spPr>
          <a:xfrm>
            <a:off x="17821392" y="9829800"/>
            <a:ext cx="466608" cy="457199"/>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a:extLst>
              <a:ext uri="{FF2B5EF4-FFF2-40B4-BE49-F238E27FC236}">
                <a16:creationId xmlns:a16="http://schemas.microsoft.com/office/drawing/2014/main" id="{96135FAF-7F21-41D7-9A67-9DDD22D9BF7D}"/>
              </a:ext>
            </a:extLst>
          </p:cNvPr>
          <p:cNvSpPr/>
          <p:nvPr userDrawn="1"/>
        </p:nvSpPr>
        <p:spPr>
          <a:xfrm>
            <a:off x="12563592" y="4239315"/>
            <a:ext cx="5257800" cy="584775"/>
          </a:xfrm>
          <a:prstGeom prst="rect">
            <a:avLst/>
          </a:prstGeom>
        </p:spPr>
        <p:txBody>
          <a:bodyPr wrap="square">
            <a:spAutoFit/>
          </a:bodyPr>
          <a:lstStyle/>
          <a:p>
            <a:r>
              <a:rPr lang="nl-NL" sz="3200" dirty="0">
                <a:solidFill>
                  <a:schemeClr val="bg1"/>
                </a:solidFill>
              </a:rPr>
              <a:t>Marktpotentie</a:t>
            </a:r>
          </a:p>
        </p:txBody>
      </p:sp>
      <p:sp>
        <p:nvSpPr>
          <p:cNvPr id="12" name="Text Placeholder 10">
            <a:extLst>
              <a:ext uri="{FF2B5EF4-FFF2-40B4-BE49-F238E27FC236}">
                <a16:creationId xmlns:a16="http://schemas.microsoft.com/office/drawing/2014/main" id="{482E4E3E-67A2-467D-BE9B-92100F545856}"/>
              </a:ext>
            </a:extLst>
          </p:cNvPr>
          <p:cNvSpPr>
            <a:spLocks noGrp="1"/>
          </p:cNvSpPr>
          <p:nvPr>
            <p:ph type="body" sz="quarter" idx="16" hasCustomPrompt="1"/>
          </p:nvPr>
        </p:nvSpPr>
        <p:spPr>
          <a:xfrm>
            <a:off x="210035" y="2728861"/>
            <a:ext cx="5948517" cy="864707"/>
          </a:xfrm>
          <a:noFill/>
        </p:spPr>
        <p:txBody>
          <a:bodyPr wrap="square" lIns="360000" tIns="180000" rIns="360000" bIns="180000" numCol="1" spcCol="0" anchor="ctr" anchorCtr="0">
            <a:normAutofit/>
          </a:bodyPr>
          <a:lstStyle>
            <a:lvl1pPr algn="l">
              <a:defRPr sz="2400">
                <a:solidFill>
                  <a:schemeClr val="bg1"/>
                </a:solidFill>
              </a:defRPr>
            </a:lvl1pPr>
            <a:lvl2pPr algn="r">
              <a:defRPr sz="2400"/>
            </a:lvl2pPr>
            <a:lvl3pPr algn="r">
              <a:defRPr sz="2400"/>
            </a:lvl3pPr>
            <a:lvl4pPr algn="r">
              <a:defRPr sz="2400"/>
            </a:lvl4pPr>
            <a:lvl5pPr algn="r">
              <a:defRPr sz="2400"/>
            </a:lvl5pPr>
          </a:lstStyle>
          <a:p>
            <a:pPr lvl="0"/>
            <a:r>
              <a:rPr lang="nl-NL" noProof="0" dirty="0"/>
              <a:t>Titel kolom 1</a:t>
            </a:r>
          </a:p>
        </p:txBody>
      </p:sp>
      <p:sp>
        <p:nvSpPr>
          <p:cNvPr id="18" name="Text Placeholder 10">
            <a:extLst>
              <a:ext uri="{FF2B5EF4-FFF2-40B4-BE49-F238E27FC236}">
                <a16:creationId xmlns:a16="http://schemas.microsoft.com/office/drawing/2014/main" id="{E45AE783-B9CE-4692-8492-D489B7AF2690}"/>
              </a:ext>
            </a:extLst>
          </p:cNvPr>
          <p:cNvSpPr>
            <a:spLocks noGrp="1"/>
          </p:cNvSpPr>
          <p:nvPr>
            <p:ph type="body" sz="quarter" idx="17" hasCustomPrompt="1"/>
          </p:nvPr>
        </p:nvSpPr>
        <p:spPr>
          <a:xfrm>
            <a:off x="6141883" y="2728861"/>
            <a:ext cx="5948517" cy="864707"/>
          </a:xfrm>
          <a:noFill/>
        </p:spPr>
        <p:txBody>
          <a:bodyPr wrap="square" lIns="360000" tIns="180000" rIns="360000" bIns="180000" numCol="1" spcCol="0" anchor="ctr" anchorCtr="0">
            <a:normAutofit/>
          </a:bodyPr>
          <a:lstStyle>
            <a:lvl1pPr algn="l">
              <a:defRPr sz="2400">
                <a:solidFill>
                  <a:schemeClr val="bg1"/>
                </a:solidFill>
              </a:defRPr>
            </a:lvl1pPr>
            <a:lvl2pPr algn="r">
              <a:defRPr sz="2400"/>
            </a:lvl2pPr>
            <a:lvl3pPr algn="r">
              <a:defRPr sz="2400"/>
            </a:lvl3pPr>
            <a:lvl4pPr algn="r">
              <a:defRPr sz="2400"/>
            </a:lvl4pPr>
            <a:lvl5pPr algn="r">
              <a:defRPr sz="2400"/>
            </a:lvl5pPr>
          </a:lstStyle>
          <a:p>
            <a:pPr lvl="0"/>
            <a:r>
              <a:rPr lang="nl-NL" noProof="0" dirty="0"/>
              <a:t>Titel kolom 2</a:t>
            </a:r>
          </a:p>
        </p:txBody>
      </p:sp>
      <p:sp>
        <p:nvSpPr>
          <p:cNvPr id="20" name="Text Placeholder 10">
            <a:extLst>
              <a:ext uri="{FF2B5EF4-FFF2-40B4-BE49-F238E27FC236}">
                <a16:creationId xmlns:a16="http://schemas.microsoft.com/office/drawing/2014/main" id="{AA0081F5-C67F-4190-A0E1-67007A0C5BDD}"/>
              </a:ext>
            </a:extLst>
          </p:cNvPr>
          <p:cNvSpPr>
            <a:spLocks noGrp="1"/>
          </p:cNvSpPr>
          <p:nvPr>
            <p:ph type="body" sz="quarter" idx="19" hasCustomPrompt="1"/>
          </p:nvPr>
        </p:nvSpPr>
        <p:spPr>
          <a:xfrm>
            <a:off x="12090400" y="2728861"/>
            <a:ext cx="5948517" cy="864707"/>
          </a:xfrm>
          <a:noFill/>
        </p:spPr>
        <p:txBody>
          <a:bodyPr wrap="square" lIns="360000" tIns="180000" rIns="360000" bIns="180000" numCol="1" spcCol="0" anchor="ctr" anchorCtr="0">
            <a:normAutofit/>
          </a:bodyPr>
          <a:lstStyle>
            <a:lvl1pPr algn="l">
              <a:defRPr sz="2400">
                <a:solidFill>
                  <a:schemeClr val="bg1"/>
                </a:solidFill>
              </a:defRPr>
            </a:lvl1pPr>
            <a:lvl2pPr algn="r">
              <a:defRPr sz="2400"/>
            </a:lvl2pPr>
            <a:lvl3pPr algn="r">
              <a:defRPr sz="2400"/>
            </a:lvl3pPr>
            <a:lvl4pPr algn="r">
              <a:defRPr sz="2400"/>
            </a:lvl4pPr>
            <a:lvl5pPr algn="r">
              <a:defRPr sz="2400"/>
            </a:lvl5pPr>
          </a:lstStyle>
          <a:p>
            <a:pPr lvl="0"/>
            <a:r>
              <a:rPr lang="nl-NL" noProof="0"/>
              <a:t>Titel kolom 3</a:t>
            </a:r>
          </a:p>
        </p:txBody>
      </p:sp>
      <p:sp>
        <p:nvSpPr>
          <p:cNvPr id="21" name="Text Placeholder 10">
            <a:extLst>
              <a:ext uri="{FF2B5EF4-FFF2-40B4-BE49-F238E27FC236}">
                <a16:creationId xmlns:a16="http://schemas.microsoft.com/office/drawing/2014/main" id="{104A311C-6EFF-4847-A489-C89496F3A124}"/>
              </a:ext>
            </a:extLst>
          </p:cNvPr>
          <p:cNvSpPr>
            <a:spLocks noGrp="1"/>
          </p:cNvSpPr>
          <p:nvPr>
            <p:ph type="body" sz="quarter" idx="20" hasCustomPrompt="1"/>
          </p:nvPr>
        </p:nvSpPr>
        <p:spPr>
          <a:xfrm>
            <a:off x="210035" y="3593568"/>
            <a:ext cx="5948517" cy="1059430"/>
          </a:xfrm>
          <a:noFill/>
        </p:spPr>
        <p:txBody>
          <a:bodyPr wrap="square" lIns="360000" tIns="360000" rIns="360000" bIns="360000" numCol="1" spcCol="0" anchor="t" anchorCtr="0">
            <a:spAutoFit/>
          </a:bodyPr>
          <a:lstStyle>
            <a:lvl1pPr algn="l">
              <a:defRPr sz="2400">
                <a:solidFill>
                  <a:schemeClr val="tx1"/>
                </a:solidFill>
              </a:defRPr>
            </a:lvl1pPr>
            <a:lvl2pPr algn="r">
              <a:defRPr sz="2400"/>
            </a:lvl2pPr>
            <a:lvl3pPr algn="r">
              <a:defRPr sz="2400"/>
            </a:lvl3pPr>
            <a:lvl4pPr algn="r">
              <a:defRPr sz="2400"/>
            </a:lvl4pPr>
            <a:lvl5pPr algn="r">
              <a:defRPr sz="2400"/>
            </a:lvl5pPr>
          </a:lstStyle>
          <a:p>
            <a:pPr lvl="0"/>
            <a:r>
              <a:rPr lang="nl-NL" noProof="0" dirty="0"/>
              <a:t>Titel kolom 1</a:t>
            </a:r>
          </a:p>
        </p:txBody>
      </p:sp>
      <p:sp>
        <p:nvSpPr>
          <p:cNvPr id="22" name="Text Placeholder 10">
            <a:extLst>
              <a:ext uri="{FF2B5EF4-FFF2-40B4-BE49-F238E27FC236}">
                <a16:creationId xmlns:a16="http://schemas.microsoft.com/office/drawing/2014/main" id="{ECFCC624-50A7-4F15-942E-2D9BD9D991FE}"/>
              </a:ext>
            </a:extLst>
          </p:cNvPr>
          <p:cNvSpPr>
            <a:spLocks noGrp="1"/>
          </p:cNvSpPr>
          <p:nvPr>
            <p:ph type="body" sz="quarter" idx="21" hasCustomPrompt="1"/>
          </p:nvPr>
        </p:nvSpPr>
        <p:spPr>
          <a:xfrm>
            <a:off x="6141883" y="3593568"/>
            <a:ext cx="5948517" cy="1059430"/>
          </a:xfrm>
          <a:noFill/>
        </p:spPr>
        <p:txBody>
          <a:bodyPr wrap="square" lIns="360000" tIns="360000" rIns="360000" bIns="360000" numCol="1" spcCol="0" anchor="t" anchorCtr="0">
            <a:spAutoFit/>
          </a:bodyPr>
          <a:lstStyle>
            <a:lvl1pPr algn="l">
              <a:defRPr sz="2400">
                <a:solidFill>
                  <a:schemeClr val="tx1"/>
                </a:solidFill>
              </a:defRPr>
            </a:lvl1pPr>
            <a:lvl2pPr algn="r">
              <a:defRPr sz="2400"/>
            </a:lvl2pPr>
            <a:lvl3pPr algn="r">
              <a:defRPr sz="2400"/>
            </a:lvl3pPr>
            <a:lvl4pPr algn="r">
              <a:defRPr sz="2400"/>
            </a:lvl4pPr>
            <a:lvl5pPr algn="r">
              <a:defRPr sz="2400"/>
            </a:lvl5pPr>
          </a:lstStyle>
          <a:p>
            <a:pPr lvl="0"/>
            <a:r>
              <a:rPr lang="nl-NL" noProof="0" dirty="0"/>
              <a:t>Titel kolom 2</a:t>
            </a:r>
          </a:p>
        </p:txBody>
      </p:sp>
      <p:sp>
        <p:nvSpPr>
          <p:cNvPr id="23" name="Text Placeholder 10">
            <a:extLst>
              <a:ext uri="{FF2B5EF4-FFF2-40B4-BE49-F238E27FC236}">
                <a16:creationId xmlns:a16="http://schemas.microsoft.com/office/drawing/2014/main" id="{DCE69FF5-A4E6-4B49-B4C6-B96F10101B1E}"/>
              </a:ext>
            </a:extLst>
          </p:cNvPr>
          <p:cNvSpPr>
            <a:spLocks noGrp="1"/>
          </p:cNvSpPr>
          <p:nvPr>
            <p:ph type="body" sz="quarter" idx="22" hasCustomPrompt="1"/>
          </p:nvPr>
        </p:nvSpPr>
        <p:spPr>
          <a:xfrm>
            <a:off x="12090400" y="3593568"/>
            <a:ext cx="5948517" cy="1059430"/>
          </a:xfrm>
          <a:noFill/>
        </p:spPr>
        <p:txBody>
          <a:bodyPr wrap="square" lIns="360000" tIns="360000" rIns="360000" bIns="360000" numCol="1" spcCol="0" anchor="t" anchorCtr="0">
            <a:spAutoFit/>
          </a:bodyPr>
          <a:lstStyle>
            <a:lvl1pPr algn="l">
              <a:defRPr sz="2400">
                <a:solidFill>
                  <a:schemeClr val="tx1"/>
                </a:solidFill>
              </a:defRPr>
            </a:lvl1pPr>
            <a:lvl2pPr algn="r">
              <a:defRPr sz="2400"/>
            </a:lvl2pPr>
            <a:lvl3pPr algn="r">
              <a:defRPr sz="2400"/>
            </a:lvl3pPr>
            <a:lvl4pPr algn="r">
              <a:defRPr sz="2400"/>
            </a:lvl4pPr>
            <a:lvl5pPr algn="r">
              <a:defRPr sz="2400"/>
            </a:lvl5pPr>
          </a:lstStyle>
          <a:p>
            <a:pPr lvl="0"/>
            <a:r>
              <a:rPr lang="nl-NL" noProof="0"/>
              <a:t>Titel kolom 3</a:t>
            </a:r>
          </a:p>
        </p:txBody>
      </p:sp>
      <p:sp>
        <p:nvSpPr>
          <p:cNvPr id="29" name="Slide Number Placeholder 5">
            <a:extLst>
              <a:ext uri="{FF2B5EF4-FFF2-40B4-BE49-F238E27FC236}">
                <a16:creationId xmlns:a16="http://schemas.microsoft.com/office/drawing/2014/main" id="{50EAA0BB-AF09-4ED6-B02F-2631177F52CD}"/>
              </a:ext>
            </a:extLst>
          </p:cNvPr>
          <p:cNvSpPr>
            <a:spLocks noGrp="1"/>
          </p:cNvSpPr>
          <p:nvPr>
            <p:ph type="sldNum" sz="quarter" idx="23"/>
          </p:nvPr>
        </p:nvSpPr>
        <p:spPr>
          <a:xfrm>
            <a:off x="17323222" y="9480853"/>
            <a:ext cx="964778" cy="766291"/>
          </a:xfrm>
          <a:prstGeom prst="rect">
            <a:avLst/>
          </a:prstGeom>
        </p:spPr>
        <p:txBody>
          <a:bodyPr wrap="square" lIns="72000" tIns="288000" rIns="432000" bIns="288000">
            <a:spAutoFit/>
          </a:bodyPr>
          <a:lstStyle>
            <a:lvl1pPr>
              <a:defRPr sz="1200" b="0">
                <a:solidFill>
                  <a:schemeClr val="bg1">
                    <a:lumMod val="50000"/>
                  </a:schemeClr>
                </a:solidFill>
                <a:latin typeface="+mn-lt"/>
              </a:defRPr>
            </a:lvl1pPr>
          </a:lstStyle>
          <a:p>
            <a:fld id="{E84F66A9-9851-48C5-AAA6-4931E12D2BE5}" type="slidenum">
              <a:rPr lang="nl-NL" smtClean="0"/>
              <a:pPr/>
              <a:t>‹#›</a:t>
            </a:fld>
            <a:endParaRPr lang="nl-NL" dirty="0"/>
          </a:p>
        </p:txBody>
      </p:sp>
      <p:pic>
        <p:nvPicPr>
          <p:cNvPr id="14" name="Picture 13">
            <a:hlinkClick r:id="" action="ppaction://noaction"/>
            <a:extLst>
              <a:ext uri="{FF2B5EF4-FFF2-40B4-BE49-F238E27FC236}">
                <a16:creationId xmlns:a16="http://schemas.microsoft.com/office/drawing/2014/main" id="{FDE37395-7065-4ECE-ACE9-2FDB9ED0C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9391" y="462773"/>
            <a:ext cx="465833" cy="635227"/>
          </a:xfrm>
          <a:prstGeom prst="rect">
            <a:avLst/>
          </a:prstGeom>
        </p:spPr>
      </p:pic>
      <p:sp>
        <p:nvSpPr>
          <p:cNvPr id="16" name="Footer Placeholder 4">
            <a:extLst>
              <a:ext uri="{FF2B5EF4-FFF2-40B4-BE49-F238E27FC236}">
                <a16:creationId xmlns:a16="http://schemas.microsoft.com/office/drawing/2014/main" id="{26527D67-698B-4349-B668-54B59D06EEC7}"/>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Tree>
    <p:extLst>
      <p:ext uri="{BB962C8B-B14F-4D97-AF65-F5344CB8AC3E}">
        <p14:creationId xmlns:p14="http://schemas.microsoft.com/office/powerpoint/2010/main" val="66760071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slide - 2 kollomen">
    <p:bg>
      <p:bgPr>
        <a:gradFill>
          <a:gsLst>
            <a:gs pos="0">
              <a:schemeClr val="bg1"/>
            </a:gs>
            <a:gs pos="65000">
              <a:schemeClr val="bg1"/>
            </a:gs>
            <a:gs pos="65000">
              <a:schemeClr val="tx1"/>
            </a:gs>
            <a:gs pos="100000">
              <a:schemeClr val="tx1"/>
            </a:gs>
          </a:gsLst>
          <a:lin ang="16200000" scaled="0"/>
        </a:gra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2AEA74F-EACD-45A7-8685-78D7962E6273}"/>
              </a:ext>
            </a:extLst>
          </p:cNvPr>
          <p:cNvSpPr>
            <a:spLocks noGrp="1"/>
          </p:cNvSpPr>
          <p:nvPr>
            <p:ph type="body" idx="13" hasCustomPrompt="1"/>
          </p:nvPr>
        </p:nvSpPr>
        <p:spPr>
          <a:xfrm>
            <a:off x="6835" y="0"/>
            <a:ext cx="18288000" cy="2676525"/>
          </a:xfrm>
        </p:spPr>
        <p:txBody>
          <a:bodyPr lIns="72000" tIns="72000" rIns="72000" bIns="72000" anchor="ctr" anchorCtr="0"/>
          <a:lstStyle>
            <a:lvl1pPr marL="0" indent="0" algn="ctr">
              <a:buNone/>
              <a:defRPr sz="4400" b="1" cap="all" spc="100" baseline="0">
                <a:solidFill>
                  <a:schemeClr val="bg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a:t>Onderwerp</a:t>
            </a:r>
          </a:p>
        </p:txBody>
      </p:sp>
      <p:sp>
        <p:nvSpPr>
          <p:cNvPr id="15" name="Rectangle 14">
            <a:hlinkClick r:id="" action="ppaction://noaction"/>
            <a:extLst>
              <a:ext uri="{FF2B5EF4-FFF2-40B4-BE49-F238E27FC236}">
                <a16:creationId xmlns:a16="http://schemas.microsoft.com/office/drawing/2014/main" id="{5347CC7F-0A69-4FE2-B10C-49AB2F8E1BD5}"/>
              </a:ext>
            </a:extLst>
          </p:cNvPr>
          <p:cNvSpPr/>
          <p:nvPr userDrawn="1"/>
        </p:nvSpPr>
        <p:spPr>
          <a:xfrm>
            <a:off x="17821392" y="9829800"/>
            <a:ext cx="466608" cy="457199"/>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a:extLst>
              <a:ext uri="{FF2B5EF4-FFF2-40B4-BE49-F238E27FC236}">
                <a16:creationId xmlns:a16="http://schemas.microsoft.com/office/drawing/2014/main" id="{96135FAF-7F21-41D7-9A67-9DDD22D9BF7D}"/>
              </a:ext>
            </a:extLst>
          </p:cNvPr>
          <p:cNvSpPr/>
          <p:nvPr userDrawn="1"/>
        </p:nvSpPr>
        <p:spPr>
          <a:xfrm>
            <a:off x="12563592" y="4239315"/>
            <a:ext cx="5257800" cy="584775"/>
          </a:xfrm>
          <a:prstGeom prst="rect">
            <a:avLst/>
          </a:prstGeom>
        </p:spPr>
        <p:txBody>
          <a:bodyPr wrap="square">
            <a:spAutoFit/>
          </a:bodyPr>
          <a:lstStyle/>
          <a:p>
            <a:r>
              <a:rPr lang="nl-NL" sz="3200" dirty="0">
                <a:solidFill>
                  <a:schemeClr val="bg1"/>
                </a:solidFill>
              </a:rPr>
              <a:t>Marktpotentie</a:t>
            </a:r>
          </a:p>
        </p:txBody>
      </p:sp>
      <p:sp>
        <p:nvSpPr>
          <p:cNvPr id="12" name="Text Placeholder 10">
            <a:extLst>
              <a:ext uri="{FF2B5EF4-FFF2-40B4-BE49-F238E27FC236}">
                <a16:creationId xmlns:a16="http://schemas.microsoft.com/office/drawing/2014/main" id="{482E4E3E-67A2-467D-BE9B-92100F545856}"/>
              </a:ext>
            </a:extLst>
          </p:cNvPr>
          <p:cNvSpPr>
            <a:spLocks noGrp="1"/>
          </p:cNvSpPr>
          <p:nvPr>
            <p:ph type="body" sz="quarter" idx="16" hasCustomPrompt="1"/>
          </p:nvPr>
        </p:nvSpPr>
        <p:spPr>
          <a:xfrm>
            <a:off x="6835" y="2728861"/>
            <a:ext cx="9151453" cy="864707"/>
          </a:xfrm>
          <a:noFill/>
        </p:spPr>
        <p:txBody>
          <a:bodyPr wrap="square" lIns="360000" tIns="180000" rIns="360000" bIns="180000" numCol="1" spcCol="0" anchor="ctr" anchorCtr="0">
            <a:normAutofit/>
          </a:bodyPr>
          <a:lstStyle>
            <a:lvl1pPr algn="ctr">
              <a:defRPr sz="2400">
                <a:solidFill>
                  <a:schemeClr val="bg1"/>
                </a:solidFill>
              </a:defRPr>
            </a:lvl1pPr>
            <a:lvl2pPr algn="r">
              <a:defRPr sz="2400"/>
            </a:lvl2pPr>
            <a:lvl3pPr algn="r">
              <a:defRPr sz="2400"/>
            </a:lvl3pPr>
            <a:lvl4pPr algn="r">
              <a:defRPr sz="2400"/>
            </a:lvl4pPr>
            <a:lvl5pPr algn="r">
              <a:defRPr sz="2400"/>
            </a:lvl5pPr>
          </a:lstStyle>
          <a:p>
            <a:pPr lvl="0"/>
            <a:r>
              <a:rPr lang="nl-NL" noProof="0" dirty="0"/>
              <a:t>Titel kolom 1</a:t>
            </a:r>
          </a:p>
        </p:txBody>
      </p:sp>
      <p:sp>
        <p:nvSpPr>
          <p:cNvPr id="18" name="Text Placeholder 10">
            <a:extLst>
              <a:ext uri="{FF2B5EF4-FFF2-40B4-BE49-F238E27FC236}">
                <a16:creationId xmlns:a16="http://schemas.microsoft.com/office/drawing/2014/main" id="{E45AE783-B9CE-4692-8492-D489B7AF2690}"/>
              </a:ext>
            </a:extLst>
          </p:cNvPr>
          <p:cNvSpPr>
            <a:spLocks noGrp="1"/>
          </p:cNvSpPr>
          <p:nvPr>
            <p:ph type="body" sz="quarter" idx="17" hasCustomPrompt="1"/>
          </p:nvPr>
        </p:nvSpPr>
        <p:spPr>
          <a:xfrm>
            <a:off x="9158288" y="2728861"/>
            <a:ext cx="9136547" cy="864707"/>
          </a:xfrm>
          <a:noFill/>
        </p:spPr>
        <p:txBody>
          <a:bodyPr wrap="square" lIns="360000" tIns="180000" rIns="360000" bIns="180000" numCol="1" spcCol="0" anchor="ctr" anchorCtr="0">
            <a:normAutofit/>
          </a:bodyPr>
          <a:lstStyle>
            <a:lvl1pPr algn="ctr">
              <a:defRPr sz="2400">
                <a:solidFill>
                  <a:schemeClr val="bg1"/>
                </a:solidFill>
              </a:defRPr>
            </a:lvl1pPr>
            <a:lvl2pPr algn="r">
              <a:defRPr sz="2400"/>
            </a:lvl2pPr>
            <a:lvl3pPr algn="r">
              <a:defRPr sz="2400"/>
            </a:lvl3pPr>
            <a:lvl4pPr algn="r">
              <a:defRPr sz="2400"/>
            </a:lvl4pPr>
            <a:lvl5pPr algn="r">
              <a:defRPr sz="2400"/>
            </a:lvl5pPr>
          </a:lstStyle>
          <a:p>
            <a:pPr lvl="0"/>
            <a:r>
              <a:rPr lang="nl-NL" noProof="0" dirty="0"/>
              <a:t>Titel kolom 2</a:t>
            </a:r>
          </a:p>
        </p:txBody>
      </p:sp>
      <p:sp>
        <p:nvSpPr>
          <p:cNvPr id="21" name="Text Placeholder 10">
            <a:extLst>
              <a:ext uri="{FF2B5EF4-FFF2-40B4-BE49-F238E27FC236}">
                <a16:creationId xmlns:a16="http://schemas.microsoft.com/office/drawing/2014/main" id="{104A311C-6EFF-4847-A489-C89496F3A124}"/>
              </a:ext>
            </a:extLst>
          </p:cNvPr>
          <p:cNvSpPr>
            <a:spLocks noGrp="1"/>
          </p:cNvSpPr>
          <p:nvPr>
            <p:ph type="body" sz="quarter" idx="20" hasCustomPrompt="1"/>
          </p:nvPr>
        </p:nvSpPr>
        <p:spPr>
          <a:xfrm>
            <a:off x="6835" y="3593568"/>
            <a:ext cx="9151453" cy="1059430"/>
          </a:xfrm>
          <a:noFill/>
        </p:spPr>
        <p:txBody>
          <a:bodyPr wrap="square" lIns="360000" tIns="360000" rIns="360000" bIns="360000" numCol="1" spcCol="0" anchor="t" anchorCtr="0">
            <a:spAutoFit/>
          </a:bodyPr>
          <a:lstStyle>
            <a:lvl1pPr algn="ctr">
              <a:defRPr sz="2400">
                <a:solidFill>
                  <a:schemeClr val="tx1"/>
                </a:solidFill>
              </a:defRPr>
            </a:lvl1pPr>
            <a:lvl2pPr algn="r">
              <a:defRPr sz="2400"/>
            </a:lvl2pPr>
            <a:lvl3pPr algn="r">
              <a:defRPr sz="2400"/>
            </a:lvl3pPr>
            <a:lvl4pPr algn="r">
              <a:defRPr sz="2400"/>
            </a:lvl4pPr>
            <a:lvl5pPr algn="r">
              <a:defRPr sz="2400"/>
            </a:lvl5pPr>
          </a:lstStyle>
          <a:p>
            <a:pPr lvl="0"/>
            <a:r>
              <a:rPr lang="nl-NL" noProof="0" dirty="0"/>
              <a:t>Titel kolom 1</a:t>
            </a:r>
          </a:p>
        </p:txBody>
      </p:sp>
      <p:sp>
        <p:nvSpPr>
          <p:cNvPr id="22" name="Text Placeholder 10">
            <a:extLst>
              <a:ext uri="{FF2B5EF4-FFF2-40B4-BE49-F238E27FC236}">
                <a16:creationId xmlns:a16="http://schemas.microsoft.com/office/drawing/2014/main" id="{ECFCC624-50A7-4F15-942E-2D9BD9D991FE}"/>
              </a:ext>
            </a:extLst>
          </p:cNvPr>
          <p:cNvSpPr>
            <a:spLocks noGrp="1"/>
          </p:cNvSpPr>
          <p:nvPr>
            <p:ph type="body" sz="quarter" idx="21" hasCustomPrompt="1"/>
          </p:nvPr>
        </p:nvSpPr>
        <p:spPr>
          <a:xfrm>
            <a:off x="9158289" y="3593568"/>
            <a:ext cx="9129711" cy="1059430"/>
          </a:xfrm>
          <a:noFill/>
        </p:spPr>
        <p:txBody>
          <a:bodyPr wrap="square" lIns="360000" tIns="360000" rIns="360000" bIns="360000" numCol="1" spcCol="0" anchor="t" anchorCtr="0">
            <a:spAutoFit/>
          </a:bodyPr>
          <a:lstStyle>
            <a:lvl1pPr algn="ctr">
              <a:defRPr sz="2400">
                <a:solidFill>
                  <a:schemeClr val="tx1"/>
                </a:solidFill>
              </a:defRPr>
            </a:lvl1pPr>
            <a:lvl2pPr algn="r">
              <a:defRPr sz="2400"/>
            </a:lvl2pPr>
            <a:lvl3pPr algn="r">
              <a:defRPr sz="2400"/>
            </a:lvl3pPr>
            <a:lvl4pPr algn="r">
              <a:defRPr sz="2400"/>
            </a:lvl4pPr>
            <a:lvl5pPr algn="r">
              <a:defRPr sz="2400"/>
            </a:lvl5pPr>
          </a:lstStyle>
          <a:p>
            <a:pPr lvl="0"/>
            <a:r>
              <a:rPr lang="nl-NL" noProof="0" dirty="0"/>
              <a:t>Titel kolom 2</a:t>
            </a:r>
          </a:p>
        </p:txBody>
      </p:sp>
      <p:sp>
        <p:nvSpPr>
          <p:cNvPr id="17" name="Slide Number Placeholder 5">
            <a:extLst>
              <a:ext uri="{FF2B5EF4-FFF2-40B4-BE49-F238E27FC236}">
                <a16:creationId xmlns:a16="http://schemas.microsoft.com/office/drawing/2014/main" id="{206F535F-FA69-4FB7-8F9A-D2D0513B9771}"/>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pic>
        <p:nvPicPr>
          <p:cNvPr id="13" name="Picture 12">
            <a:hlinkClick r:id="" action="ppaction://noaction"/>
            <a:extLst>
              <a:ext uri="{FF2B5EF4-FFF2-40B4-BE49-F238E27FC236}">
                <a16:creationId xmlns:a16="http://schemas.microsoft.com/office/drawing/2014/main" id="{3A06F2F4-5474-4C42-95C4-05355206EA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9391" y="462773"/>
            <a:ext cx="465833" cy="635227"/>
          </a:xfrm>
          <a:prstGeom prst="rect">
            <a:avLst/>
          </a:prstGeom>
        </p:spPr>
      </p:pic>
      <p:sp>
        <p:nvSpPr>
          <p:cNvPr id="16" name="Footer Placeholder 4">
            <a:extLst>
              <a:ext uri="{FF2B5EF4-FFF2-40B4-BE49-F238E27FC236}">
                <a16:creationId xmlns:a16="http://schemas.microsoft.com/office/drawing/2014/main" id="{4502EEB5-71B7-4D1B-9CF4-9CCA40305302}"/>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Tree>
    <p:extLst>
      <p:ext uri="{BB962C8B-B14F-4D97-AF65-F5344CB8AC3E}">
        <p14:creationId xmlns:p14="http://schemas.microsoft.com/office/powerpoint/2010/main" val="150614550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endomsstructuu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2EC231C-8D44-47AC-873F-65E863F77330}"/>
              </a:ext>
            </a:extLst>
          </p:cNvPr>
          <p:cNvSpPr/>
          <p:nvPr userDrawn="1"/>
        </p:nvSpPr>
        <p:spPr>
          <a:xfrm>
            <a:off x="7021924" y="5706994"/>
            <a:ext cx="4357017"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Brabantse Investeringsgroep BV</a:t>
            </a:r>
            <a:endParaRPr lang="en-US" sz="1800" dirty="0">
              <a:solidFill>
                <a:schemeClr val="tx1"/>
              </a:solidFill>
              <a:latin typeface="Futura Md BT" panose="020B0602020204020303" pitchFamily="34" charset="0"/>
            </a:endParaRPr>
          </a:p>
        </p:txBody>
      </p:sp>
      <p:sp>
        <p:nvSpPr>
          <p:cNvPr id="21" name="Rectangle 20">
            <a:extLst>
              <a:ext uri="{FF2B5EF4-FFF2-40B4-BE49-F238E27FC236}">
                <a16:creationId xmlns:a16="http://schemas.microsoft.com/office/drawing/2014/main" id="{004E2D32-C53B-4B0E-A2AA-CC8ED8FB65B9}"/>
              </a:ext>
            </a:extLst>
          </p:cNvPr>
          <p:cNvSpPr/>
          <p:nvPr userDrawn="1"/>
        </p:nvSpPr>
        <p:spPr>
          <a:xfrm>
            <a:off x="0" y="1968911"/>
            <a:ext cx="18288000" cy="3333152"/>
          </a:xfrm>
          <a:prstGeom prst="rect">
            <a:avLst/>
          </a:prstGeom>
          <a:solidFill>
            <a:schemeClr val="bg1">
              <a:lumMod val="85000"/>
              <a:alpha val="50000"/>
            </a:schemeClr>
          </a:solidFill>
          <a:ln>
            <a:solidFill>
              <a:schemeClr val="bg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Futura Lt BT" panose="020B0402020204020303" pitchFamily="34" charset="0"/>
            </a:endParaRPr>
          </a:p>
        </p:txBody>
      </p:sp>
      <p:sp>
        <p:nvSpPr>
          <p:cNvPr id="25" name="Rectangle 24">
            <a:extLst>
              <a:ext uri="{FF2B5EF4-FFF2-40B4-BE49-F238E27FC236}">
                <a16:creationId xmlns:a16="http://schemas.microsoft.com/office/drawing/2014/main" id="{C5B7CB02-32EF-4AD9-A209-02DF322AB02E}"/>
              </a:ext>
            </a:extLst>
          </p:cNvPr>
          <p:cNvSpPr/>
          <p:nvPr userDrawn="1"/>
        </p:nvSpPr>
        <p:spPr>
          <a:xfrm>
            <a:off x="14936442" y="3147140"/>
            <a:ext cx="2345835" cy="613281"/>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err="1">
                <a:solidFill>
                  <a:schemeClr val="tx1"/>
                </a:solidFill>
                <a:latin typeface="Futura Md BT" panose="020B0602020204020303" pitchFamily="34" charset="0"/>
              </a:rPr>
              <a:t>Fideliter</a:t>
            </a:r>
            <a:r>
              <a:rPr lang="nl-NL" sz="1800" dirty="0">
                <a:solidFill>
                  <a:schemeClr val="tx1"/>
                </a:solidFill>
                <a:latin typeface="Futura Md BT" panose="020B0602020204020303" pitchFamily="34" charset="0"/>
              </a:rPr>
              <a:t> BV</a:t>
            </a:r>
            <a:endParaRPr lang="en-US" sz="1800" dirty="0">
              <a:solidFill>
                <a:schemeClr val="tx1"/>
              </a:solidFill>
              <a:latin typeface="Futura Md BT" panose="020B0602020204020303" pitchFamily="34" charset="0"/>
            </a:endParaRPr>
          </a:p>
        </p:txBody>
      </p:sp>
      <p:sp>
        <p:nvSpPr>
          <p:cNvPr id="26" name="Rectangle 25">
            <a:extLst>
              <a:ext uri="{FF2B5EF4-FFF2-40B4-BE49-F238E27FC236}">
                <a16:creationId xmlns:a16="http://schemas.microsoft.com/office/drawing/2014/main" id="{BB6608AD-DACA-4E6E-B961-5691D5ACA737}"/>
              </a:ext>
            </a:extLst>
          </p:cNvPr>
          <p:cNvSpPr/>
          <p:nvPr userDrawn="1"/>
        </p:nvSpPr>
        <p:spPr>
          <a:xfrm>
            <a:off x="12575383" y="4267837"/>
            <a:ext cx="2631184" cy="613281"/>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ICWT Holding BV</a:t>
            </a:r>
            <a:endParaRPr lang="en-US" sz="1800" dirty="0">
              <a:solidFill>
                <a:schemeClr val="tx1"/>
              </a:solidFill>
              <a:latin typeface="Futura Md BT" panose="020B0602020204020303" pitchFamily="34" charset="0"/>
            </a:endParaRPr>
          </a:p>
        </p:txBody>
      </p:sp>
      <p:sp>
        <p:nvSpPr>
          <p:cNvPr id="27" name="Rectangle 26">
            <a:extLst>
              <a:ext uri="{FF2B5EF4-FFF2-40B4-BE49-F238E27FC236}">
                <a16:creationId xmlns:a16="http://schemas.microsoft.com/office/drawing/2014/main" id="{23D5DB84-1F75-4671-9535-63AF169E8103}"/>
              </a:ext>
            </a:extLst>
          </p:cNvPr>
          <p:cNvSpPr/>
          <p:nvPr userDrawn="1"/>
        </p:nvSpPr>
        <p:spPr>
          <a:xfrm>
            <a:off x="15467357" y="2398229"/>
            <a:ext cx="1814920" cy="369332"/>
          </a:xfrm>
          <a:prstGeom prst="rect">
            <a:avLst/>
          </a:prstGeom>
        </p:spPr>
        <p:txBody>
          <a:bodyPr wrap="none">
            <a:spAutoFit/>
          </a:bodyPr>
          <a:lstStyle/>
          <a:p>
            <a:pPr algn="l"/>
            <a:r>
              <a:rPr lang="nl-NL" sz="1800" dirty="0">
                <a:solidFill>
                  <a:schemeClr val="tx1"/>
                </a:solidFill>
                <a:latin typeface="Futura Lt BT" panose="020B0402020204020303" pitchFamily="34" charset="0"/>
              </a:rPr>
              <a:t>Diederik Benders</a:t>
            </a:r>
            <a:endParaRPr lang="en-US" sz="1800" dirty="0">
              <a:solidFill>
                <a:schemeClr val="tx1"/>
              </a:solidFill>
              <a:latin typeface="Futura Lt BT" panose="020B0402020204020303" pitchFamily="34" charset="0"/>
            </a:endParaRPr>
          </a:p>
        </p:txBody>
      </p:sp>
      <p:sp>
        <p:nvSpPr>
          <p:cNvPr id="28" name="Rectangle 27">
            <a:extLst>
              <a:ext uri="{FF2B5EF4-FFF2-40B4-BE49-F238E27FC236}">
                <a16:creationId xmlns:a16="http://schemas.microsoft.com/office/drawing/2014/main" id="{08A05FEB-2CF6-494F-B653-93673E2AEE06}"/>
              </a:ext>
            </a:extLst>
          </p:cNvPr>
          <p:cNvSpPr/>
          <p:nvPr userDrawn="1"/>
        </p:nvSpPr>
        <p:spPr>
          <a:xfrm>
            <a:off x="14936442" y="2347867"/>
            <a:ext cx="530915" cy="507831"/>
          </a:xfrm>
          <a:prstGeom prst="rect">
            <a:avLst/>
          </a:prstGeom>
          <a:ln>
            <a:noFill/>
          </a:ln>
        </p:spPr>
        <p:txBody>
          <a:bodyPr wrap="none">
            <a:spAutoFit/>
          </a:bodyPr>
          <a:lstStyle/>
          <a:p>
            <a:r>
              <a:rPr lang="nl-NL" i="0" dirty="0">
                <a:solidFill>
                  <a:schemeClr val="tx1">
                    <a:lumMod val="65000"/>
                    <a:lumOff val="35000"/>
                  </a:schemeClr>
                </a:solidFill>
                <a:latin typeface="Font Awesome 5 Pro Solid" panose="02000503000000000000" pitchFamily="50" charset="0"/>
              </a:rPr>
              <a:t></a:t>
            </a:r>
            <a:endParaRPr lang="nl-NL" dirty="0">
              <a:latin typeface="Font Awesome 5 Pro Solid" panose="02000503000000000000" pitchFamily="50" charset="0"/>
            </a:endParaRPr>
          </a:p>
        </p:txBody>
      </p:sp>
      <p:sp>
        <p:nvSpPr>
          <p:cNvPr id="29" name="Rectangle 28">
            <a:extLst>
              <a:ext uri="{FF2B5EF4-FFF2-40B4-BE49-F238E27FC236}">
                <a16:creationId xmlns:a16="http://schemas.microsoft.com/office/drawing/2014/main" id="{C79F43AD-EB44-4239-B41D-88E32CA82563}"/>
              </a:ext>
            </a:extLst>
          </p:cNvPr>
          <p:cNvSpPr/>
          <p:nvPr userDrawn="1"/>
        </p:nvSpPr>
        <p:spPr>
          <a:xfrm>
            <a:off x="10781057" y="2420261"/>
            <a:ext cx="2187285" cy="369332"/>
          </a:xfrm>
          <a:prstGeom prst="rect">
            <a:avLst/>
          </a:prstGeom>
        </p:spPr>
        <p:txBody>
          <a:bodyPr wrap="none">
            <a:spAutoFit/>
          </a:bodyPr>
          <a:lstStyle/>
          <a:p>
            <a:pPr algn="l"/>
            <a:r>
              <a:rPr lang="nl-NL" sz="1800" dirty="0">
                <a:solidFill>
                  <a:schemeClr val="tx1"/>
                </a:solidFill>
                <a:latin typeface="Futura Lt BT" panose="020B0402020204020303" pitchFamily="34" charset="0"/>
              </a:rPr>
              <a:t>Roel van der Sanden</a:t>
            </a:r>
            <a:endParaRPr lang="en-US" sz="1800" dirty="0">
              <a:solidFill>
                <a:schemeClr val="tx1"/>
              </a:solidFill>
              <a:latin typeface="Futura Lt BT" panose="020B0402020204020303" pitchFamily="34" charset="0"/>
            </a:endParaRPr>
          </a:p>
        </p:txBody>
      </p:sp>
      <p:sp>
        <p:nvSpPr>
          <p:cNvPr id="30" name="Rectangle 29">
            <a:extLst>
              <a:ext uri="{FF2B5EF4-FFF2-40B4-BE49-F238E27FC236}">
                <a16:creationId xmlns:a16="http://schemas.microsoft.com/office/drawing/2014/main" id="{276F49A4-C9C8-4B63-ADCE-6C2AFE67E2E9}"/>
              </a:ext>
            </a:extLst>
          </p:cNvPr>
          <p:cNvSpPr/>
          <p:nvPr userDrawn="1"/>
        </p:nvSpPr>
        <p:spPr>
          <a:xfrm>
            <a:off x="10250142" y="2363213"/>
            <a:ext cx="530915" cy="507831"/>
          </a:xfrm>
          <a:prstGeom prst="rect">
            <a:avLst/>
          </a:prstGeom>
          <a:ln>
            <a:noFill/>
          </a:ln>
        </p:spPr>
        <p:txBody>
          <a:bodyPr wrap="none">
            <a:spAutoFit/>
          </a:bodyPr>
          <a:lstStyle/>
          <a:p>
            <a:r>
              <a:rPr lang="nl-NL" i="0" dirty="0">
                <a:solidFill>
                  <a:schemeClr val="tx1">
                    <a:lumMod val="65000"/>
                    <a:lumOff val="35000"/>
                  </a:schemeClr>
                </a:solidFill>
                <a:latin typeface="Font Awesome 5 Pro Solid" panose="02000503000000000000" pitchFamily="50" charset="0"/>
              </a:rPr>
              <a:t></a:t>
            </a:r>
            <a:endParaRPr lang="nl-NL" dirty="0">
              <a:latin typeface="Font Awesome 5 Pro Solid" panose="02000503000000000000" pitchFamily="50" charset="0"/>
            </a:endParaRPr>
          </a:p>
        </p:txBody>
      </p:sp>
      <p:sp>
        <p:nvSpPr>
          <p:cNvPr id="32" name="Rectangle 31">
            <a:extLst>
              <a:ext uri="{FF2B5EF4-FFF2-40B4-BE49-F238E27FC236}">
                <a16:creationId xmlns:a16="http://schemas.microsoft.com/office/drawing/2014/main" id="{EC271DA6-9FCB-4283-AD94-5BD940A3ECF7}"/>
              </a:ext>
            </a:extLst>
          </p:cNvPr>
          <p:cNvSpPr/>
          <p:nvPr userDrawn="1"/>
        </p:nvSpPr>
        <p:spPr>
          <a:xfrm>
            <a:off x="1919618" y="2346961"/>
            <a:ext cx="1834156" cy="369332"/>
          </a:xfrm>
          <a:prstGeom prst="rect">
            <a:avLst/>
          </a:prstGeom>
        </p:spPr>
        <p:txBody>
          <a:bodyPr wrap="none">
            <a:spAutoFit/>
          </a:bodyPr>
          <a:lstStyle/>
          <a:p>
            <a:pPr algn="l"/>
            <a:r>
              <a:rPr lang="nl-NL" sz="1800" dirty="0">
                <a:solidFill>
                  <a:schemeClr val="tx1"/>
                </a:solidFill>
                <a:latin typeface="Futura Lt BT" panose="020B0402020204020303" pitchFamily="34" charset="0"/>
              </a:rPr>
              <a:t>Marko </a:t>
            </a:r>
            <a:r>
              <a:rPr lang="nl-NL" sz="1800" dirty="0" err="1">
                <a:solidFill>
                  <a:schemeClr val="tx1"/>
                </a:solidFill>
                <a:latin typeface="Futura Lt BT" panose="020B0402020204020303" pitchFamily="34" charset="0"/>
              </a:rPr>
              <a:t>Sweelssen</a:t>
            </a:r>
            <a:endParaRPr lang="en-US" sz="1800" dirty="0">
              <a:solidFill>
                <a:schemeClr val="tx1"/>
              </a:solidFill>
              <a:latin typeface="Futura Lt BT" panose="020B0402020204020303" pitchFamily="34" charset="0"/>
            </a:endParaRPr>
          </a:p>
        </p:txBody>
      </p:sp>
      <p:sp>
        <p:nvSpPr>
          <p:cNvPr id="33" name="Rectangle 32">
            <a:extLst>
              <a:ext uri="{FF2B5EF4-FFF2-40B4-BE49-F238E27FC236}">
                <a16:creationId xmlns:a16="http://schemas.microsoft.com/office/drawing/2014/main" id="{E8D69E03-0E07-4150-A3FA-002563196BCE}"/>
              </a:ext>
            </a:extLst>
          </p:cNvPr>
          <p:cNvSpPr/>
          <p:nvPr userDrawn="1"/>
        </p:nvSpPr>
        <p:spPr>
          <a:xfrm>
            <a:off x="1482039" y="2346961"/>
            <a:ext cx="346249" cy="415498"/>
          </a:xfrm>
          <a:prstGeom prst="rect">
            <a:avLst/>
          </a:prstGeom>
          <a:ln>
            <a:noFill/>
          </a:ln>
        </p:spPr>
        <p:txBody>
          <a:bodyPr wrap="none" lIns="0" tIns="0" rIns="0" bIns="0">
            <a:spAutoFit/>
          </a:bodyPr>
          <a:lstStyle/>
          <a:p>
            <a:r>
              <a:rPr lang="nl-NL" i="0" dirty="0">
                <a:solidFill>
                  <a:schemeClr val="tx1">
                    <a:lumMod val="65000"/>
                    <a:lumOff val="35000"/>
                  </a:schemeClr>
                </a:solidFill>
                <a:latin typeface="Font Awesome 5 Pro Solid" panose="02000503000000000000" pitchFamily="50" charset="0"/>
              </a:rPr>
              <a:t></a:t>
            </a:r>
            <a:endParaRPr lang="nl-NL" dirty="0">
              <a:latin typeface="Font Awesome 5 Pro Solid" panose="02000503000000000000" pitchFamily="50" charset="0"/>
            </a:endParaRPr>
          </a:p>
        </p:txBody>
      </p:sp>
      <p:sp>
        <p:nvSpPr>
          <p:cNvPr id="34" name="Rectangle 33">
            <a:extLst>
              <a:ext uri="{FF2B5EF4-FFF2-40B4-BE49-F238E27FC236}">
                <a16:creationId xmlns:a16="http://schemas.microsoft.com/office/drawing/2014/main" id="{AAD25AA5-953E-4D46-B483-0260F9E6D294}"/>
              </a:ext>
            </a:extLst>
          </p:cNvPr>
          <p:cNvSpPr/>
          <p:nvPr userDrawn="1"/>
        </p:nvSpPr>
        <p:spPr>
          <a:xfrm>
            <a:off x="1919618" y="2900612"/>
            <a:ext cx="1366271" cy="369332"/>
          </a:xfrm>
          <a:prstGeom prst="rect">
            <a:avLst/>
          </a:prstGeom>
        </p:spPr>
        <p:txBody>
          <a:bodyPr wrap="none">
            <a:spAutoFit/>
          </a:bodyPr>
          <a:lstStyle/>
          <a:p>
            <a:pPr algn="l"/>
            <a:r>
              <a:rPr lang="nl-NL" sz="1800" dirty="0">
                <a:solidFill>
                  <a:schemeClr val="tx1"/>
                </a:solidFill>
                <a:latin typeface="Futura Lt BT" panose="020B0402020204020303" pitchFamily="34" charset="0"/>
              </a:rPr>
              <a:t>Frank Nagel</a:t>
            </a:r>
            <a:endParaRPr lang="en-US" sz="1800" dirty="0">
              <a:solidFill>
                <a:schemeClr val="tx1"/>
              </a:solidFill>
              <a:latin typeface="Futura Lt BT" panose="020B0402020204020303" pitchFamily="34" charset="0"/>
            </a:endParaRPr>
          </a:p>
        </p:txBody>
      </p:sp>
      <p:sp>
        <p:nvSpPr>
          <p:cNvPr id="35" name="Rectangle 34">
            <a:extLst>
              <a:ext uri="{FF2B5EF4-FFF2-40B4-BE49-F238E27FC236}">
                <a16:creationId xmlns:a16="http://schemas.microsoft.com/office/drawing/2014/main" id="{2722D531-8A2D-4AFC-A25F-E4788CDCED05}"/>
              </a:ext>
            </a:extLst>
          </p:cNvPr>
          <p:cNvSpPr/>
          <p:nvPr userDrawn="1"/>
        </p:nvSpPr>
        <p:spPr>
          <a:xfrm>
            <a:off x="1482039" y="2900612"/>
            <a:ext cx="346249" cy="415498"/>
          </a:xfrm>
          <a:prstGeom prst="rect">
            <a:avLst/>
          </a:prstGeom>
          <a:ln>
            <a:noFill/>
          </a:ln>
        </p:spPr>
        <p:txBody>
          <a:bodyPr wrap="none" lIns="0" tIns="0" rIns="0" bIns="0">
            <a:spAutoFit/>
          </a:bodyPr>
          <a:lstStyle/>
          <a:p>
            <a:r>
              <a:rPr lang="nl-NL" i="0" dirty="0">
                <a:solidFill>
                  <a:schemeClr val="tx1">
                    <a:lumMod val="65000"/>
                    <a:lumOff val="35000"/>
                  </a:schemeClr>
                </a:solidFill>
                <a:latin typeface="Font Awesome 5 Pro Solid" panose="02000503000000000000" pitchFamily="50" charset="0"/>
              </a:rPr>
              <a:t></a:t>
            </a:r>
            <a:endParaRPr lang="nl-NL" dirty="0">
              <a:latin typeface="Font Awesome 5 Pro Solid" panose="02000503000000000000" pitchFamily="50" charset="0"/>
            </a:endParaRPr>
          </a:p>
        </p:txBody>
      </p:sp>
      <p:sp>
        <p:nvSpPr>
          <p:cNvPr id="36" name="Rectangle 35">
            <a:extLst>
              <a:ext uri="{FF2B5EF4-FFF2-40B4-BE49-F238E27FC236}">
                <a16:creationId xmlns:a16="http://schemas.microsoft.com/office/drawing/2014/main" id="{FAC8F5A6-671F-41B1-85F4-85389E8BEEA3}"/>
              </a:ext>
            </a:extLst>
          </p:cNvPr>
          <p:cNvSpPr/>
          <p:nvPr userDrawn="1"/>
        </p:nvSpPr>
        <p:spPr>
          <a:xfrm>
            <a:off x="1915606" y="3458973"/>
            <a:ext cx="1918282" cy="369332"/>
          </a:xfrm>
          <a:prstGeom prst="rect">
            <a:avLst/>
          </a:prstGeom>
        </p:spPr>
        <p:txBody>
          <a:bodyPr wrap="none">
            <a:spAutoFit/>
          </a:bodyPr>
          <a:lstStyle/>
          <a:p>
            <a:pPr algn="l"/>
            <a:r>
              <a:rPr lang="nl-NL" sz="1800" dirty="0">
                <a:solidFill>
                  <a:schemeClr val="tx1"/>
                </a:solidFill>
                <a:latin typeface="Futura Lt BT" panose="020B0402020204020303" pitchFamily="34" charset="0"/>
              </a:rPr>
              <a:t>Gerald Kotterman</a:t>
            </a:r>
            <a:endParaRPr lang="en-US" sz="1800" dirty="0">
              <a:solidFill>
                <a:schemeClr val="tx1"/>
              </a:solidFill>
              <a:latin typeface="Futura Lt BT" panose="020B0402020204020303" pitchFamily="34" charset="0"/>
            </a:endParaRPr>
          </a:p>
        </p:txBody>
      </p:sp>
      <p:sp>
        <p:nvSpPr>
          <p:cNvPr id="37" name="Rectangle 36">
            <a:extLst>
              <a:ext uri="{FF2B5EF4-FFF2-40B4-BE49-F238E27FC236}">
                <a16:creationId xmlns:a16="http://schemas.microsoft.com/office/drawing/2014/main" id="{FD87DAA7-A060-49E4-BABF-94D46B2A5FD2}"/>
              </a:ext>
            </a:extLst>
          </p:cNvPr>
          <p:cNvSpPr/>
          <p:nvPr userDrawn="1"/>
        </p:nvSpPr>
        <p:spPr>
          <a:xfrm>
            <a:off x="1477024" y="3464861"/>
            <a:ext cx="346249" cy="415498"/>
          </a:xfrm>
          <a:prstGeom prst="rect">
            <a:avLst/>
          </a:prstGeom>
          <a:ln>
            <a:noFill/>
          </a:ln>
        </p:spPr>
        <p:txBody>
          <a:bodyPr wrap="none" lIns="0" tIns="0" rIns="0" bIns="0">
            <a:spAutoFit/>
          </a:bodyPr>
          <a:lstStyle/>
          <a:p>
            <a:r>
              <a:rPr lang="nl-NL" i="0" dirty="0">
                <a:solidFill>
                  <a:schemeClr val="tx1">
                    <a:lumMod val="65000"/>
                    <a:lumOff val="35000"/>
                  </a:schemeClr>
                </a:solidFill>
                <a:latin typeface="Font Awesome 5 Pro Solid" panose="02000503000000000000" pitchFamily="50" charset="0"/>
              </a:rPr>
              <a:t></a:t>
            </a:r>
            <a:endParaRPr lang="nl-NL" dirty="0">
              <a:latin typeface="Font Awesome 5 Pro Solid" panose="02000503000000000000" pitchFamily="50" charset="0"/>
            </a:endParaRPr>
          </a:p>
        </p:txBody>
      </p:sp>
      <p:sp>
        <p:nvSpPr>
          <p:cNvPr id="45" name="Rectangle 44">
            <a:extLst>
              <a:ext uri="{FF2B5EF4-FFF2-40B4-BE49-F238E27FC236}">
                <a16:creationId xmlns:a16="http://schemas.microsoft.com/office/drawing/2014/main" id="{8006D2D3-DB32-49DA-A288-4DA40EE47504}"/>
              </a:ext>
            </a:extLst>
          </p:cNvPr>
          <p:cNvSpPr/>
          <p:nvPr userDrawn="1"/>
        </p:nvSpPr>
        <p:spPr>
          <a:xfrm>
            <a:off x="521560" y="2358087"/>
            <a:ext cx="869149"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33,33%</a:t>
            </a:r>
            <a:endParaRPr lang="en-US" sz="1600" dirty="0">
              <a:solidFill>
                <a:schemeClr val="tx1">
                  <a:lumMod val="85000"/>
                  <a:lumOff val="15000"/>
                </a:schemeClr>
              </a:solidFill>
              <a:latin typeface="Futura Lt BT" panose="020B0402020204020303" pitchFamily="34" charset="0"/>
            </a:endParaRPr>
          </a:p>
        </p:txBody>
      </p:sp>
      <p:sp>
        <p:nvSpPr>
          <p:cNvPr id="47" name="Rectangle 46">
            <a:extLst>
              <a:ext uri="{FF2B5EF4-FFF2-40B4-BE49-F238E27FC236}">
                <a16:creationId xmlns:a16="http://schemas.microsoft.com/office/drawing/2014/main" id="{D2B7BAD5-DDCD-4AB8-84F9-E8B311D8C4A9}"/>
              </a:ext>
            </a:extLst>
          </p:cNvPr>
          <p:cNvSpPr/>
          <p:nvPr userDrawn="1"/>
        </p:nvSpPr>
        <p:spPr>
          <a:xfrm>
            <a:off x="521560" y="2915723"/>
            <a:ext cx="869149"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33,33%</a:t>
            </a:r>
            <a:endParaRPr lang="en-US" sz="1600" dirty="0">
              <a:solidFill>
                <a:schemeClr val="tx1">
                  <a:lumMod val="85000"/>
                  <a:lumOff val="15000"/>
                </a:schemeClr>
              </a:solidFill>
              <a:latin typeface="Futura Lt BT" panose="020B0402020204020303" pitchFamily="34" charset="0"/>
            </a:endParaRPr>
          </a:p>
        </p:txBody>
      </p:sp>
      <p:sp>
        <p:nvSpPr>
          <p:cNvPr id="48" name="Rectangle 47">
            <a:extLst>
              <a:ext uri="{FF2B5EF4-FFF2-40B4-BE49-F238E27FC236}">
                <a16:creationId xmlns:a16="http://schemas.microsoft.com/office/drawing/2014/main" id="{61F0AC66-09DF-44D4-BB74-4E415491E19C}"/>
              </a:ext>
            </a:extLst>
          </p:cNvPr>
          <p:cNvSpPr/>
          <p:nvPr userDrawn="1"/>
        </p:nvSpPr>
        <p:spPr>
          <a:xfrm>
            <a:off x="515542" y="3474362"/>
            <a:ext cx="869149"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33,33%</a:t>
            </a:r>
            <a:endParaRPr lang="en-US" sz="1600" dirty="0">
              <a:solidFill>
                <a:schemeClr val="tx1">
                  <a:lumMod val="85000"/>
                  <a:lumOff val="15000"/>
                </a:schemeClr>
              </a:solidFill>
              <a:latin typeface="Futura Lt BT" panose="020B0402020204020303" pitchFamily="34" charset="0"/>
            </a:endParaRPr>
          </a:p>
        </p:txBody>
      </p:sp>
      <p:cxnSp>
        <p:nvCxnSpPr>
          <p:cNvPr id="55" name="Straight Connector 54">
            <a:extLst>
              <a:ext uri="{FF2B5EF4-FFF2-40B4-BE49-F238E27FC236}">
                <a16:creationId xmlns:a16="http://schemas.microsoft.com/office/drawing/2014/main" id="{3050CAFE-36A2-495F-93D6-31B707E25C2D}"/>
              </a:ext>
            </a:extLst>
          </p:cNvPr>
          <p:cNvCxnSpPr>
            <a:cxnSpLocks/>
            <a:stCxn id="33" idx="2"/>
            <a:endCxn id="35" idx="0"/>
          </p:cNvCxnSpPr>
          <p:nvPr userDrawn="1"/>
        </p:nvCxnSpPr>
        <p:spPr>
          <a:xfrm>
            <a:off x="1655164" y="2762459"/>
            <a:ext cx="0" cy="138153"/>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80E9733D-44B6-4A33-A2A0-A7404D0438ED}"/>
              </a:ext>
            </a:extLst>
          </p:cNvPr>
          <p:cNvCxnSpPr>
            <a:cxnSpLocks/>
          </p:cNvCxnSpPr>
          <p:nvPr userDrawn="1"/>
        </p:nvCxnSpPr>
        <p:spPr>
          <a:xfrm>
            <a:off x="1646628" y="3320820"/>
            <a:ext cx="0" cy="138153"/>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15DC23E2-29AD-45E2-86ED-3704AA582B13}"/>
              </a:ext>
            </a:extLst>
          </p:cNvPr>
          <p:cNvCxnSpPr>
            <a:cxnSpLocks/>
          </p:cNvCxnSpPr>
          <p:nvPr userDrawn="1"/>
        </p:nvCxnSpPr>
        <p:spPr>
          <a:xfrm>
            <a:off x="1646420" y="3880359"/>
            <a:ext cx="0" cy="413612"/>
          </a:xfrm>
          <a:prstGeom prst="line">
            <a:avLst/>
          </a:prstGeom>
        </p:spPr>
        <p:style>
          <a:lnRef idx="1">
            <a:schemeClr val="dk1"/>
          </a:lnRef>
          <a:fillRef idx="0">
            <a:schemeClr val="dk1"/>
          </a:fillRef>
          <a:effectRef idx="0">
            <a:schemeClr val="dk1"/>
          </a:effectRef>
          <a:fontRef idx="minor">
            <a:schemeClr val="tx1"/>
          </a:fontRef>
        </p:style>
      </p:cxnSp>
      <p:sp>
        <p:nvSpPr>
          <p:cNvPr id="68" name="Rectangle 67">
            <a:extLst>
              <a:ext uri="{FF2B5EF4-FFF2-40B4-BE49-F238E27FC236}">
                <a16:creationId xmlns:a16="http://schemas.microsoft.com/office/drawing/2014/main" id="{42399376-7768-4E95-A96B-2205813B575D}"/>
              </a:ext>
            </a:extLst>
          </p:cNvPr>
          <p:cNvSpPr/>
          <p:nvPr userDrawn="1"/>
        </p:nvSpPr>
        <p:spPr>
          <a:xfrm>
            <a:off x="1366350" y="4286244"/>
            <a:ext cx="2718200" cy="613281"/>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DZ Min holding BV</a:t>
            </a:r>
            <a:endParaRPr lang="en-US" sz="1800" dirty="0">
              <a:solidFill>
                <a:schemeClr val="tx1"/>
              </a:solidFill>
              <a:latin typeface="Futura Md BT" panose="020B0602020204020303" pitchFamily="34" charset="0"/>
            </a:endParaRPr>
          </a:p>
        </p:txBody>
      </p:sp>
      <p:cxnSp>
        <p:nvCxnSpPr>
          <p:cNvPr id="69" name="Straight Connector 68">
            <a:extLst>
              <a:ext uri="{FF2B5EF4-FFF2-40B4-BE49-F238E27FC236}">
                <a16:creationId xmlns:a16="http://schemas.microsoft.com/office/drawing/2014/main" id="{2169E9BA-3887-4479-9025-02124BAF6A6F}"/>
              </a:ext>
            </a:extLst>
          </p:cNvPr>
          <p:cNvCxnSpPr>
            <a:cxnSpLocks/>
          </p:cNvCxnSpPr>
          <p:nvPr userDrawn="1"/>
        </p:nvCxnSpPr>
        <p:spPr>
          <a:xfrm>
            <a:off x="10512163" y="2789593"/>
            <a:ext cx="0" cy="357547"/>
          </a:xfrm>
          <a:prstGeom prst="line">
            <a:avLst/>
          </a:prstGeom>
        </p:spPr>
        <p:style>
          <a:lnRef idx="1">
            <a:schemeClr val="dk1"/>
          </a:lnRef>
          <a:fillRef idx="0">
            <a:schemeClr val="dk1"/>
          </a:fillRef>
          <a:effectRef idx="0">
            <a:schemeClr val="dk1"/>
          </a:effectRef>
          <a:fontRef idx="minor">
            <a:schemeClr val="tx1"/>
          </a:fontRef>
        </p:style>
      </p:cxnSp>
      <p:sp>
        <p:nvSpPr>
          <p:cNvPr id="71" name="Rectangle 70">
            <a:extLst>
              <a:ext uri="{FF2B5EF4-FFF2-40B4-BE49-F238E27FC236}">
                <a16:creationId xmlns:a16="http://schemas.microsoft.com/office/drawing/2014/main" id="{562037F0-2285-44E6-B943-A10E584C12C4}"/>
              </a:ext>
            </a:extLst>
          </p:cNvPr>
          <p:cNvSpPr/>
          <p:nvPr userDrawn="1"/>
        </p:nvSpPr>
        <p:spPr>
          <a:xfrm>
            <a:off x="10250142" y="3150197"/>
            <a:ext cx="2718200" cy="613281"/>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err="1">
                <a:solidFill>
                  <a:schemeClr val="tx1"/>
                </a:solidFill>
                <a:latin typeface="Futura Md BT" panose="020B0602020204020303" pitchFamily="34" charset="0"/>
              </a:rPr>
              <a:t>Sandax</a:t>
            </a:r>
            <a:r>
              <a:rPr lang="nl-NL" sz="1800" dirty="0">
                <a:solidFill>
                  <a:schemeClr val="tx1"/>
                </a:solidFill>
                <a:latin typeface="Futura Md BT" panose="020B0602020204020303" pitchFamily="34" charset="0"/>
              </a:rPr>
              <a:t> BV</a:t>
            </a:r>
            <a:endParaRPr lang="en-US" sz="1800" dirty="0">
              <a:solidFill>
                <a:schemeClr val="tx1"/>
              </a:solidFill>
              <a:latin typeface="Futura Md BT" panose="020B0602020204020303" pitchFamily="34" charset="0"/>
            </a:endParaRPr>
          </a:p>
        </p:txBody>
      </p:sp>
      <p:cxnSp>
        <p:nvCxnSpPr>
          <p:cNvPr id="72" name="Straight Connector 71">
            <a:extLst>
              <a:ext uri="{FF2B5EF4-FFF2-40B4-BE49-F238E27FC236}">
                <a16:creationId xmlns:a16="http://schemas.microsoft.com/office/drawing/2014/main" id="{4C6A7CBB-B8A9-4174-A857-4D5F2362D206}"/>
              </a:ext>
            </a:extLst>
          </p:cNvPr>
          <p:cNvCxnSpPr>
            <a:cxnSpLocks/>
          </p:cNvCxnSpPr>
          <p:nvPr userDrawn="1"/>
        </p:nvCxnSpPr>
        <p:spPr>
          <a:xfrm>
            <a:off x="15198463" y="2764193"/>
            <a:ext cx="0" cy="357547"/>
          </a:xfrm>
          <a:prstGeom prst="line">
            <a:avLst/>
          </a:prstGeom>
        </p:spPr>
        <p:style>
          <a:lnRef idx="1">
            <a:schemeClr val="dk1"/>
          </a:lnRef>
          <a:fillRef idx="0">
            <a:schemeClr val="dk1"/>
          </a:fillRef>
          <a:effectRef idx="0">
            <a:schemeClr val="dk1"/>
          </a:effectRef>
          <a:fontRef idx="minor">
            <a:schemeClr val="tx1"/>
          </a:fontRef>
        </p:style>
      </p:cxnSp>
      <p:cxnSp>
        <p:nvCxnSpPr>
          <p:cNvPr id="74" name="Connector: Elbow 73">
            <a:extLst>
              <a:ext uri="{FF2B5EF4-FFF2-40B4-BE49-F238E27FC236}">
                <a16:creationId xmlns:a16="http://schemas.microsoft.com/office/drawing/2014/main" id="{E73053FF-DB82-46F8-AA8D-6E1330E8815D}"/>
              </a:ext>
            </a:extLst>
          </p:cNvPr>
          <p:cNvCxnSpPr>
            <a:stCxn id="71" idx="2"/>
            <a:endCxn id="26" idx="1"/>
          </p:cNvCxnSpPr>
          <p:nvPr userDrawn="1"/>
        </p:nvCxnSpPr>
        <p:spPr>
          <a:xfrm rot="16200000" flipH="1">
            <a:off x="11686812" y="3685907"/>
            <a:ext cx="811000" cy="966141"/>
          </a:xfrm>
          <a:prstGeom prst="bentConnector2">
            <a:avLst/>
          </a:prstGeom>
        </p:spPr>
        <p:style>
          <a:lnRef idx="1">
            <a:schemeClr val="dk1"/>
          </a:lnRef>
          <a:fillRef idx="0">
            <a:schemeClr val="dk1"/>
          </a:fillRef>
          <a:effectRef idx="0">
            <a:schemeClr val="dk1"/>
          </a:effectRef>
          <a:fontRef idx="minor">
            <a:schemeClr val="tx1"/>
          </a:fontRef>
        </p:style>
      </p:cxnSp>
      <p:cxnSp>
        <p:nvCxnSpPr>
          <p:cNvPr id="76" name="Connector: Elbow 75">
            <a:extLst>
              <a:ext uri="{FF2B5EF4-FFF2-40B4-BE49-F238E27FC236}">
                <a16:creationId xmlns:a16="http://schemas.microsoft.com/office/drawing/2014/main" id="{B09E6F06-D7FD-49EC-B2D7-9148FF7C5D2E}"/>
              </a:ext>
            </a:extLst>
          </p:cNvPr>
          <p:cNvCxnSpPr>
            <a:stCxn id="25" idx="2"/>
            <a:endCxn id="26" idx="3"/>
          </p:cNvCxnSpPr>
          <p:nvPr userDrawn="1"/>
        </p:nvCxnSpPr>
        <p:spPr>
          <a:xfrm rot="5400000">
            <a:off x="15250936" y="3716053"/>
            <a:ext cx="814057" cy="902793"/>
          </a:xfrm>
          <a:prstGeom prst="bentConnector2">
            <a:avLst/>
          </a:prstGeom>
        </p:spPr>
        <p:style>
          <a:lnRef idx="1">
            <a:schemeClr val="dk1"/>
          </a:lnRef>
          <a:fillRef idx="0">
            <a:schemeClr val="dk1"/>
          </a:fillRef>
          <a:effectRef idx="0">
            <a:schemeClr val="dk1"/>
          </a:effectRef>
          <a:fontRef idx="minor">
            <a:schemeClr val="tx1"/>
          </a:fontRef>
        </p:style>
      </p:cxnSp>
      <p:sp>
        <p:nvSpPr>
          <p:cNvPr id="77" name="Rectangle 76">
            <a:extLst>
              <a:ext uri="{FF2B5EF4-FFF2-40B4-BE49-F238E27FC236}">
                <a16:creationId xmlns:a16="http://schemas.microsoft.com/office/drawing/2014/main" id="{82B239A6-B4F6-4E9A-A7D5-0C9D8259F873}"/>
              </a:ext>
            </a:extLst>
          </p:cNvPr>
          <p:cNvSpPr/>
          <p:nvPr userDrawn="1"/>
        </p:nvSpPr>
        <p:spPr>
          <a:xfrm>
            <a:off x="7020681" y="7362212"/>
            <a:ext cx="4357017"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Empirion Holding BV</a:t>
            </a:r>
            <a:endParaRPr lang="en-US" sz="1800" dirty="0">
              <a:solidFill>
                <a:schemeClr val="tx1"/>
              </a:solidFill>
              <a:latin typeface="Futura Md BT" panose="020B0602020204020303" pitchFamily="34" charset="0"/>
            </a:endParaRPr>
          </a:p>
        </p:txBody>
      </p:sp>
      <p:sp>
        <p:nvSpPr>
          <p:cNvPr id="78" name="Rectangle 77">
            <a:extLst>
              <a:ext uri="{FF2B5EF4-FFF2-40B4-BE49-F238E27FC236}">
                <a16:creationId xmlns:a16="http://schemas.microsoft.com/office/drawing/2014/main" id="{84810756-0BBE-4D74-9CCA-7E7500B79B25}"/>
              </a:ext>
            </a:extLst>
          </p:cNvPr>
          <p:cNvSpPr/>
          <p:nvPr userDrawn="1"/>
        </p:nvSpPr>
        <p:spPr>
          <a:xfrm>
            <a:off x="1477024" y="8901649"/>
            <a:ext cx="4357017"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MEDOX.nl BV</a:t>
            </a:r>
            <a:endParaRPr lang="en-US" sz="1800" dirty="0">
              <a:solidFill>
                <a:schemeClr val="tx1"/>
              </a:solidFill>
              <a:latin typeface="Futura Md BT" panose="020B0602020204020303" pitchFamily="34" charset="0"/>
            </a:endParaRPr>
          </a:p>
        </p:txBody>
      </p:sp>
      <p:sp>
        <p:nvSpPr>
          <p:cNvPr id="79" name="Rectangle 78">
            <a:extLst>
              <a:ext uri="{FF2B5EF4-FFF2-40B4-BE49-F238E27FC236}">
                <a16:creationId xmlns:a16="http://schemas.microsoft.com/office/drawing/2014/main" id="{B16696A9-B648-4713-8CB2-16DFB6ECBF05}"/>
              </a:ext>
            </a:extLst>
          </p:cNvPr>
          <p:cNvSpPr/>
          <p:nvPr userDrawn="1"/>
        </p:nvSpPr>
        <p:spPr>
          <a:xfrm>
            <a:off x="7020681" y="8912279"/>
            <a:ext cx="4357018"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Empirion BV</a:t>
            </a:r>
            <a:endParaRPr lang="en-US" sz="1800" dirty="0">
              <a:solidFill>
                <a:schemeClr val="tx1"/>
              </a:solidFill>
              <a:latin typeface="Futura Md BT" panose="020B0602020204020303" pitchFamily="34" charset="0"/>
            </a:endParaRPr>
          </a:p>
        </p:txBody>
      </p:sp>
      <p:sp>
        <p:nvSpPr>
          <p:cNvPr id="80" name="Rectangle 79">
            <a:extLst>
              <a:ext uri="{FF2B5EF4-FFF2-40B4-BE49-F238E27FC236}">
                <a16:creationId xmlns:a16="http://schemas.microsoft.com/office/drawing/2014/main" id="{EC667E10-D05F-4D65-9459-A988F4594DFC}"/>
              </a:ext>
            </a:extLst>
          </p:cNvPr>
          <p:cNvSpPr/>
          <p:nvPr userDrawn="1"/>
        </p:nvSpPr>
        <p:spPr>
          <a:xfrm>
            <a:off x="12619472" y="8878899"/>
            <a:ext cx="4357017"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Smart </a:t>
            </a:r>
            <a:r>
              <a:rPr lang="nl-NL" sz="1800" dirty="0" err="1">
                <a:solidFill>
                  <a:schemeClr val="tx1"/>
                </a:solidFill>
                <a:latin typeface="Futura Md BT" panose="020B0602020204020303" pitchFamily="34" charset="0"/>
              </a:rPr>
              <a:t>Production</a:t>
            </a:r>
            <a:r>
              <a:rPr lang="nl-NL" sz="1800" dirty="0">
                <a:solidFill>
                  <a:schemeClr val="tx1"/>
                </a:solidFill>
                <a:latin typeface="Futura Md BT" panose="020B0602020204020303" pitchFamily="34" charset="0"/>
              </a:rPr>
              <a:t> Solutions BV</a:t>
            </a:r>
            <a:endParaRPr lang="en-US" sz="1800" dirty="0">
              <a:solidFill>
                <a:schemeClr val="tx1"/>
              </a:solidFill>
              <a:latin typeface="Futura Md BT" panose="020B0602020204020303" pitchFamily="34" charset="0"/>
            </a:endParaRPr>
          </a:p>
        </p:txBody>
      </p:sp>
      <p:cxnSp>
        <p:nvCxnSpPr>
          <p:cNvPr id="82" name="Connector: Elbow 81">
            <a:extLst>
              <a:ext uri="{FF2B5EF4-FFF2-40B4-BE49-F238E27FC236}">
                <a16:creationId xmlns:a16="http://schemas.microsoft.com/office/drawing/2014/main" id="{B00C6ABC-5255-400A-A41A-2883C0AD5550}"/>
              </a:ext>
            </a:extLst>
          </p:cNvPr>
          <p:cNvCxnSpPr>
            <a:stCxn id="68" idx="2"/>
            <a:endCxn id="15" idx="1"/>
          </p:cNvCxnSpPr>
          <p:nvPr userDrawn="1"/>
        </p:nvCxnSpPr>
        <p:spPr>
          <a:xfrm rot="16200000" flipH="1">
            <a:off x="4317514" y="3307461"/>
            <a:ext cx="1112346" cy="4296474"/>
          </a:xfrm>
          <a:prstGeom prst="bentConnector2">
            <a:avLst/>
          </a:prstGeom>
        </p:spPr>
        <p:style>
          <a:lnRef idx="1">
            <a:schemeClr val="dk1"/>
          </a:lnRef>
          <a:fillRef idx="0">
            <a:schemeClr val="dk1"/>
          </a:fillRef>
          <a:effectRef idx="0">
            <a:schemeClr val="dk1"/>
          </a:effectRef>
          <a:fontRef idx="minor">
            <a:schemeClr val="tx1"/>
          </a:fontRef>
        </p:style>
      </p:cxnSp>
      <p:cxnSp>
        <p:nvCxnSpPr>
          <p:cNvPr id="85" name="Connector: Elbow 84">
            <a:extLst>
              <a:ext uri="{FF2B5EF4-FFF2-40B4-BE49-F238E27FC236}">
                <a16:creationId xmlns:a16="http://schemas.microsoft.com/office/drawing/2014/main" id="{768FC4E5-B64F-4534-9D95-3DCFA0411BD7}"/>
              </a:ext>
            </a:extLst>
          </p:cNvPr>
          <p:cNvCxnSpPr>
            <a:stCxn id="26" idx="2"/>
            <a:endCxn id="15" idx="3"/>
          </p:cNvCxnSpPr>
          <p:nvPr userDrawn="1"/>
        </p:nvCxnSpPr>
        <p:spPr>
          <a:xfrm rot="5400000">
            <a:off x="12069582" y="4190477"/>
            <a:ext cx="1130753" cy="2512034"/>
          </a:xfrm>
          <a:prstGeom prst="bentConnector2">
            <a:avLst/>
          </a:prstGeom>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66BEB82B-80A4-40AE-85FD-DDD09BD19AE1}"/>
              </a:ext>
            </a:extLst>
          </p:cNvPr>
          <p:cNvCxnSpPr>
            <a:stCxn id="15" idx="2"/>
            <a:endCxn id="77" idx="0"/>
          </p:cNvCxnSpPr>
          <p:nvPr userDrawn="1"/>
        </p:nvCxnSpPr>
        <p:spPr>
          <a:xfrm flipH="1">
            <a:off x="9199190" y="6316748"/>
            <a:ext cx="1243" cy="1045464"/>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D071CB60-E972-4206-B886-95318B3180B3}"/>
              </a:ext>
            </a:extLst>
          </p:cNvPr>
          <p:cNvCxnSpPr>
            <a:cxnSpLocks/>
            <a:stCxn id="77" idx="2"/>
            <a:endCxn id="79" idx="0"/>
          </p:cNvCxnSpPr>
          <p:nvPr userDrawn="1"/>
        </p:nvCxnSpPr>
        <p:spPr>
          <a:xfrm>
            <a:off x="9199190" y="7971966"/>
            <a:ext cx="0" cy="940313"/>
          </a:xfrm>
          <a:prstGeom prst="line">
            <a:avLst/>
          </a:prstGeom>
        </p:spPr>
        <p:style>
          <a:lnRef idx="1">
            <a:schemeClr val="dk1"/>
          </a:lnRef>
          <a:fillRef idx="0">
            <a:schemeClr val="dk1"/>
          </a:fillRef>
          <a:effectRef idx="0">
            <a:schemeClr val="dk1"/>
          </a:effectRef>
          <a:fontRef idx="minor">
            <a:schemeClr val="tx1"/>
          </a:fontRef>
        </p:style>
      </p:cxnSp>
      <p:cxnSp>
        <p:nvCxnSpPr>
          <p:cNvPr id="91" name="Connector: Elbow 90">
            <a:extLst>
              <a:ext uri="{FF2B5EF4-FFF2-40B4-BE49-F238E27FC236}">
                <a16:creationId xmlns:a16="http://schemas.microsoft.com/office/drawing/2014/main" id="{374AFB39-2F95-434E-BED6-2D160DC53292}"/>
              </a:ext>
            </a:extLst>
          </p:cNvPr>
          <p:cNvCxnSpPr>
            <a:stCxn id="77" idx="1"/>
            <a:endCxn id="78" idx="0"/>
          </p:cNvCxnSpPr>
          <p:nvPr userDrawn="1"/>
        </p:nvCxnSpPr>
        <p:spPr>
          <a:xfrm rot="10800000" flipV="1">
            <a:off x="3655533" y="7667089"/>
            <a:ext cx="3365148" cy="1234560"/>
          </a:xfrm>
          <a:prstGeom prst="bentConnector2">
            <a:avLst/>
          </a:prstGeom>
        </p:spPr>
        <p:style>
          <a:lnRef idx="1">
            <a:schemeClr val="dk1"/>
          </a:lnRef>
          <a:fillRef idx="0">
            <a:schemeClr val="dk1"/>
          </a:fillRef>
          <a:effectRef idx="0">
            <a:schemeClr val="dk1"/>
          </a:effectRef>
          <a:fontRef idx="minor">
            <a:schemeClr val="tx1"/>
          </a:fontRef>
        </p:style>
      </p:cxnSp>
      <p:cxnSp>
        <p:nvCxnSpPr>
          <p:cNvPr id="93" name="Connector: Elbow 92">
            <a:extLst>
              <a:ext uri="{FF2B5EF4-FFF2-40B4-BE49-F238E27FC236}">
                <a16:creationId xmlns:a16="http://schemas.microsoft.com/office/drawing/2014/main" id="{212E5233-B536-4D52-B466-5ADC4135DF6F}"/>
              </a:ext>
            </a:extLst>
          </p:cNvPr>
          <p:cNvCxnSpPr>
            <a:cxnSpLocks/>
            <a:stCxn id="77" idx="3"/>
            <a:endCxn id="80" idx="1"/>
          </p:cNvCxnSpPr>
          <p:nvPr userDrawn="1"/>
        </p:nvCxnSpPr>
        <p:spPr>
          <a:xfrm>
            <a:off x="11377698" y="7667089"/>
            <a:ext cx="1241774" cy="151668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94" name="Rectangle 93">
            <a:extLst>
              <a:ext uri="{FF2B5EF4-FFF2-40B4-BE49-F238E27FC236}">
                <a16:creationId xmlns:a16="http://schemas.microsoft.com/office/drawing/2014/main" id="{1DD16F5A-3D02-4EDA-86F2-F5C9628064E5}"/>
              </a:ext>
            </a:extLst>
          </p:cNvPr>
          <p:cNvSpPr/>
          <p:nvPr userDrawn="1"/>
        </p:nvSpPr>
        <p:spPr>
          <a:xfrm>
            <a:off x="10887299" y="4293971"/>
            <a:ext cx="572593"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50%</a:t>
            </a:r>
            <a:endParaRPr lang="en-US" sz="1600" dirty="0">
              <a:solidFill>
                <a:schemeClr val="tx1">
                  <a:lumMod val="85000"/>
                  <a:lumOff val="15000"/>
                </a:schemeClr>
              </a:solidFill>
              <a:latin typeface="Futura Lt BT" panose="020B0402020204020303" pitchFamily="34" charset="0"/>
            </a:endParaRPr>
          </a:p>
        </p:txBody>
      </p:sp>
      <p:sp>
        <p:nvSpPr>
          <p:cNvPr id="95" name="Rectangle 94">
            <a:extLst>
              <a:ext uri="{FF2B5EF4-FFF2-40B4-BE49-F238E27FC236}">
                <a16:creationId xmlns:a16="http://schemas.microsoft.com/office/drawing/2014/main" id="{172F9796-E200-401F-AC03-F1202D4E0A0F}"/>
              </a:ext>
            </a:extLst>
          </p:cNvPr>
          <p:cNvSpPr/>
          <p:nvPr userDrawn="1"/>
        </p:nvSpPr>
        <p:spPr>
          <a:xfrm>
            <a:off x="16313620" y="4291044"/>
            <a:ext cx="572593"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50%</a:t>
            </a:r>
            <a:endParaRPr lang="en-US" sz="1600" dirty="0">
              <a:solidFill>
                <a:schemeClr val="tx1">
                  <a:lumMod val="85000"/>
                  <a:lumOff val="15000"/>
                </a:schemeClr>
              </a:solidFill>
              <a:latin typeface="Futura Lt BT" panose="020B0402020204020303" pitchFamily="34" charset="0"/>
            </a:endParaRPr>
          </a:p>
        </p:txBody>
      </p:sp>
      <p:sp>
        <p:nvSpPr>
          <p:cNvPr id="96" name="Rectangle 95">
            <a:extLst>
              <a:ext uri="{FF2B5EF4-FFF2-40B4-BE49-F238E27FC236}">
                <a16:creationId xmlns:a16="http://schemas.microsoft.com/office/drawing/2014/main" id="{7F6B43BE-04AC-46DD-A5A8-A9D082C5D0EF}"/>
              </a:ext>
            </a:extLst>
          </p:cNvPr>
          <p:cNvSpPr/>
          <p:nvPr userDrawn="1"/>
        </p:nvSpPr>
        <p:spPr>
          <a:xfrm>
            <a:off x="13948611" y="5867579"/>
            <a:ext cx="572593"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50%</a:t>
            </a:r>
            <a:endParaRPr lang="en-US" sz="1600" dirty="0">
              <a:solidFill>
                <a:schemeClr val="tx1">
                  <a:lumMod val="85000"/>
                  <a:lumOff val="15000"/>
                </a:schemeClr>
              </a:solidFill>
              <a:latin typeface="Futura Lt BT" panose="020B0402020204020303" pitchFamily="34" charset="0"/>
            </a:endParaRPr>
          </a:p>
        </p:txBody>
      </p:sp>
      <p:sp>
        <p:nvSpPr>
          <p:cNvPr id="97" name="Rectangle 96">
            <a:extLst>
              <a:ext uri="{FF2B5EF4-FFF2-40B4-BE49-F238E27FC236}">
                <a16:creationId xmlns:a16="http://schemas.microsoft.com/office/drawing/2014/main" id="{75F20766-3941-43BA-95FC-96C2D14F37E6}"/>
              </a:ext>
            </a:extLst>
          </p:cNvPr>
          <p:cNvSpPr/>
          <p:nvPr userDrawn="1"/>
        </p:nvSpPr>
        <p:spPr>
          <a:xfrm>
            <a:off x="2002593" y="5867579"/>
            <a:ext cx="572593"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50%</a:t>
            </a:r>
            <a:endParaRPr lang="en-US" sz="1600" dirty="0">
              <a:solidFill>
                <a:schemeClr val="tx1">
                  <a:lumMod val="85000"/>
                  <a:lumOff val="15000"/>
                </a:schemeClr>
              </a:solidFill>
              <a:latin typeface="Futura Lt BT" panose="020B0402020204020303" pitchFamily="34" charset="0"/>
            </a:endParaRPr>
          </a:p>
        </p:txBody>
      </p:sp>
      <p:sp>
        <p:nvSpPr>
          <p:cNvPr id="98" name="Rectangle 97">
            <a:extLst>
              <a:ext uri="{FF2B5EF4-FFF2-40B4-BE49-F238E27FC236}">
                <a16:creationId xmlns:a16="http://schemas.microsoft.com/office/drawing/2014/main" id="{D1A21C5A-25A8-4875-B197-DF9AA42E381F}"/>
              </a:ext>
            </a:extLst>
          </p:cNvPr>
          <p:cNvSpPr/>
          <p:nvPr userDrawn="1"/>
        </p:nvSpPr>
        <p:spPr>
          <a:xfrm>
            <a:off x="8411748" y="6670203"/>
            <a:ext cx="691215"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100%</a:t>
            </a:r>
            <a:endParaRPr lang="en-US" sz="1600" dirty="0">
              <a:solidFill>
                <a:schemeClr val="tx1">
                  <a:lumMod val="85000"/>
                  <a:lumOff val="15000"/>
                </a:schemeClr>
              </a:solidFill>
              <a:latin typeface="Futura Lt BT" panose="020B0402020204020303" pitchFamily="34" charset="0"/>
            </a:endParaRPr>
          </a:p>
        </p:txBody>
      </p:sp>
      <p:sp>
        <p:nvSpPr>
          <p:cNvPr id="99" name="Rectangle 98">
            <a:extLst>
              <a:ext uri="{FF2B5EF4-FFF2-40B4-BE49-F238E27FC236}">
                <a16:creationId xmlns:a16="http://schemas.microsoft.com/office/drawing/2014/main" id="{F5020140-6869-4B95-B1F7-6366F7C1921C}"/>
              </a:ext>
            </a:extLst>
          </p:cNvPr>
          <p:cNvSpPr/>
          <p:nvPr userDrawn="1"/>
        </p:nvSpPr>
        <p:spPr>
          <a:xfrm>
            <a:off x="8411749" y="8271368"/>
            <a:ext cx="691215"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100%</a:t>
            </a:r>
            <a:endParaRPr lang="en-US" sz="1600" dirty="0">
              <a:solidFill>
                <a:schemeClr val="tx1">
                  <a:lumMod val="85000"/>
                  <a:lumOff val="15000"/>
                </a:schemeClr>
              </a:solidFill>
              <a:latin typeface="Futura Lt BT" panose="020B0402020204020303" pitchFamily="34" charset="0"/>
            </a:endParaRPr>
          </a:p>
        </p:txBody>
      </p:sp>
      <p:sp>
        <p:nvSpPr>
          <p:cNvPr id="100" name="Rectangle 99">
            <a:extLst>
              <a:ext uri="{FF2B5EF4-FFF2-40B4-BE49-F238E27FC236}">
                <a16:creationId xmlns:a16="http://schemas.microsoft.com/office/drawing/2014/main" id="{0C20AB11-4436-4148-960D-F4D005866EF9}"/>
              </a:ext>
            </a:extLst>
          </p:cNvPr>
          <p:cNvSpPr/>
          <p:nvPr userDrawn="1"/>
        </p:nvSpPr>
        <p:spPr>
          <a:xfrm>
            <a:off x="2836696" y="7539327"/>
            <a:ext cx="691215"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100%</a:t>
            </a:r>
            <a:endParaRPr lang="en-US" sz="1600" dirty="0">
              <a:solidFill>
                <a:schemeClr val="tx1">
                  <a:lumMod val="85000"/>
                  <a:lumOff val="15000"/>
                </a:schemeClr>
              </a:solidFill>
              <a:latin typeface="Futura Lt BT" panose="020B0402020204020303" pitchFamily="34" charset="0"/>
            </a:endParaRPr>
          </a:p>
        </p:txBody>
      </p:sp>
      <p:sp>
        <p:nvSpPr>
          <p:cNvPr id="101" name="Rectangle 100">
            <a:extLst>
              <a:ext uri="{FF2B5EF4-FFF2-40B4-BE49-F238E27FC236}">
                <a16:creationId xmlns:a16="http://schemas.microsoft.com/office/drawing/2014/main" id="{320FD7C4-4B85-4281-88B4-28250BFEF882}"/>
              </a:ext>
            </a:extLst>
          </p:cNvPr>
          <p:cNvSpPr/>
          <p:nvPr userDrawn="1"/>
        </p:nvSpPr>
        <p:spPr>
          <a:xfrm>
            <a:off x="12092457" y="7543459"/>
            <a:ext cx="572593"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40%</a:t>
            </a:r>
            <a:endParaRPr lang="en-US" sz="1600" dirty="0">
              <a:solidFill>
                <a:schemeClr val="tx1">
                  <a:lumMod val="85000"/>
                  <a:lumOff val="15000"/>
                </a:schemeClr>
              </a:solidFill>
              <a:latin typeface="Futura Lt BT" panose="020B0402020204020303" pitchFamily="34" charset="0"/>
            </a:endParaRPr>
          </a:p>
        </p:txBody>
      </p:sp>
      <p:sp>
        <p:nvSpPr>
          <p:cNvPr id="120" name="Rectangle 119">
            <a:extLst>
              <a:ext uri="{FF2B5EF4-FFF2-40B4-BE49-F238E27FC236}">
                <a16:creationId xmlns:a16="http://schemas.microsoft.com/office/drawing/2014/main" id="{0824F9A2-ED38-4DB3-906B-0A4A3C323660}"/>
              </a:ext>
            </a:extLst>
          </p:cNvPr>
          <p:cNvSpPr/>
          <p:nvPr userDrawn="1"/>
        </p:nvSpPr>
        <p:spPr>
          <a:xfrm>
            <a:off x="13232457" y="6967925"/>
            <a:ext cx="3245997" cy="369332"/>
          </a:xfrm>
          <a:prstGeom prst="rect">
            <a:avLst/>
          </a:prstGeom>
        </p:spPr>
        <p:txBody>
          <a:bodyPr wrap="square">
            <a:spAutoFit/>
          </a:bodyPr>
          <a:lstStyle/>
          <a:p>
            <a:pPr algn="r"/>
            <a:r>
              <a:rPr lang="nl-NL" sz="1800" dirty="0">
                <a:solidFill>
                  <a:schemeClr val="tx1"/>
                </a:solidFill>
                <a:latin typeface="Futura Lt BT" panose="020B0402020204020303" pitchFamily="34" charset="0"/>
              </a:rPr>
              <a:t>AJ Breman Beheer BV</a:t>
            </a:r>
            <a:endParaRPr lang="en-US" sz="1800" dirty="0">
              <a:solidFill>
                <a:schemeClr val="tx1"/>
              </a:solidFill>
              <a:latin typeface="Futura Lt BT" panose="020B0402020204020303" pitchFamily="34" charset="0"/>
            </a:endParaRPr>
          </a:p>
        </p:txBody>
      </p:sp>
      <p:sp>
        <p:nvSpPr>
          <p:cNvPr id="121" name="Rectangle 120">
            <a:extLst>
              <a:ext uri="{FF2B5EF4-FFF2-40B4-BE49-F238E27FC236}">
                <a16:creationId xmlns:a16="http://schemas.microsoft.com/office/drawing/2014/main" id="{ED16FB2F-8E83-4C12-B4D6-8088321EBF5F}"/>
              </a:ext>
            </a:extLst>
          </p:cNvPr>
          <p:cNvSpPr/>
          <p:nvPr userDrawn="1"/>
        </p:nvSpPr>
        <p:spPr>
          <a:xfrm>
            <a:off x="16644838" y="6921759"/>
            <a:ext cx="285335" cy="344128"/>
          </a:xfrm>
          <a:prstGeom prst="rect">
            <a:avLst/>
          </a:prstGeom>
          <a:ln>
            <a:noFill/>
          </a:ln>
        </p:spPr>
        <p:txBody>
          <a:bodyPr wrap="square" lIns="0" tIns="0" rIns="0" bIns="36000">
            <a:spAutoFit/>
          </a:bodyPr>
          <a:lstStyle/>
          <a:p>
            <a:pPr algn="ctr"/>
            <a:r>
              <a:rPr lang="nl-NL" sz="2000" dirty="0">
                <a:solidFill>
                  <a:schemeClr val="bg1">
                    <a:lumMod val="50000"/>
                  </a:schemeClr>
                </a:solidFill>
                <a:latin typeface="Font Awesome 5 Pro Solid" panose="02000503000000000000" pitchFamily="50" charset="0"/>
              </a:rPr>
              <a:t></a:t>
            </a:r>
          </a:p>
        </p:txBody>
      </p:sp>
      <p:sp>
        <p:nvSpPr>
          <p:cNvPr id="122" name="Rectangle 121">
            <a:extLst>
              <a:ext uri="{FF2B5EF4-FFF2-40B4-BE49-F238E27FC236}">
                <a16:creationId xmlns:a16="http://schemas.microsoft.com/office/drawing/2014/main" id="{E0D97AF3-41C5-427C-B699-48DFD58302D3}"/>
              </a:ext>
            </a:extLst>
          </p:cNvPr>
          <p:cNvSpPr/>
          <p:nvPr userDrawn="1"/>
        </p:nvSpPr>
        <p:spPr>
          <a:xfrm>
            <a:off x="13703474" y="7521576"/>
            <a:ext cx="2774980" cy="369332"/>
          </a:xfrm>
          <a:prstGeom prst="rect">
            <a:avLst/>
          </a:prstGeom>
        </p:spPr>
        <p:txBody>
          <a:bodyPr wrap="square">
            <a:spAutoFit/>
          </a:bodyPr>
          <a:lstStyle/>
          <a:p>
            <a:pPr algn="r"/>
            <a:r>
              <a:rPr lang="nl-NL" sz="1800" dirty="0">
                <a:solidFill>
                  <a:schemeClr val="tx1"/>
                </a:solidFill>
                <a:latin typeface="Futura Lt BT" panose="020B0402020204020303" pitchFamily="34" charset="0"/>
              </a:rPr>
              <a:t>Mais Beheer BV</a:t>
            </a:r>
            <a:endParaRPr lang="en-US" sz="1800" dirty="0">
              <a:solidFill>
                <a:schemeClr val="tx1"/>
              </a:solidFill>
              <a:latin typeface="Futura Lt BT" panose="020B0402020204020303" pitchFamily="34" charset="0"/>
            </a:endParaRPr>
          </a:p>
        </p:txBody>
      </p:sp>
      <p:sp>
        <p:nvSpPr>
          <p:cNvPr id="123" name="Rectangle 122">
            <a:extLst>
              <a:ext uri="{FF2B5EF4-FFF2-40B4-BE49-F238E27FC236}">
                <a16:creationId xmlns:a16="http://schemas.microsoft.com/office/drawing/2014/main" id="{117339F8-85DA-4D89-84D1-C440E3DF107D}"/>
              </a:ext>
            </a:extLst>
          </p:cNvPr>
          <p:cNvSpPr/>
          <p:nvPr userDrawn="1"/>
        </p:nvSpPr>
        <p:spPr>
          <a:xfrm>
            <a:off x="16649853" y="7475410"/>
            <a:ext cx="280320" cy="344128"/>
          </a:xfrm>
          <a:prstGeom prst="rect">
            <a:avLst/>
          </a:prstGeom>
          <a:ln>
            <a:noFill/>
          </a:ln>
        </p:spPr>
        <p:txBody>
          <a:bodyPr wrap="square" lIns="0" tIns="0" rIns="0" bIns="36000">
            <a:spAutoFit/>
          </a:bodyPr>
          <a:lstStyle/>
          <a:p>
            <a:pPr algn="ctr"/>
            <a:r>
              <a:rPr lang="nl-NL" sz="2000" dirty="0">
                <a:solidFill>
                  <a:schemeClr val="bg1">
                    <a:lumMod val="50000"/>
                  </a:schemeClr>
                </a:solidFill>
                <a:latin typeface="Font Awesome 5 Pro Solid" panose="02000503000000000000" pitchFamily="50" charset="0"/>
              </a:rPr>
              <a:t></a:t>
            </a:r>
          </a:p>
        </p:txBody>
      </p:sp>
      <p:sp>
        <p:nvSpPr>
          <p:cNvPr id="124" name="Rectangle 123">
            <a:extLst>
              <a:ext uri="{FF2B5EF4-FFF2-40B4-BE49-F238E27FC236}">
                <a16:creationId xmlns:a16="http://schemas.microsoft.com/office/drawing/2014/main" id="{B66175DA-B8CF-4522-B82C-11F76106115B}"/>
              </a:ext>
            </a:extLst>
          </p:cNvPr>
          <p:cNvSpPr/>
          <p:nvPr userDrawn="1"/>
        </p:nvSpPr>
        <p:spPr>
          <a:xfrm>
            <a:off x="14031032" y="8079937"/>
            <a:ext cx="2447422" cy="369332"/>
          </a:xfrm>
          <a:prstGeom prst="rect">
            <a:avLst/>
          </a:prstGeom>
        </p:spPr>
        <p:txBody>
          <a:bodyPr wrap="square">
            <a:spAutoFit/>
          </a:bodyPr>
          <a:lstStyle/>
          <a:p>
            <a:pPr algn="r"/>
            <a:r>
              <a:rPr lang="nl-NL" sz="1800" dirty="0" err="1">
                <a:solidFill>
                  <a:schemeClr val="tx1"/>
                </a:solidFill>
                <a:latin typeface="Futura Lt BT" panose="020B0402020204020303" pitchFamily="34" charset="0"/>
              </a:rPr>
              <a:t>Suzan’s</a:t>
            </a:r>
            <a:r>
              <a:rPr lang="nl-NL" sz="1800" dirty="0">
                <a:solidFill>
                  <a:schemeClr val="tx1"/>
                </a:solidFill>
                <a:latin typeface="Futura Lt BT" panose="020B0402020204020303" pitchFamily="34" charset="0"/>
              </a:rPr>
              <a:t> </a:t>
            </a:r>
            <a:r>
              <a:rPr lang="nl-NL" sz="1800" dirty="0" err="1">
                <a:solidFill>
                  <a:schemeClr val="tx1"/>
                </a:solidFill>
                <a:latin typeface="Futura Lt BT" panose="020B0402020204020303" pitchFamily="34" charset="0"/>
              </a:rPr>
              <a:t>Proud</a:t>
            </a:r>
            <a:endParaRPr lang="en-US" sz="1800" dirty="0">
              <a:solidFill>
                <a:schemeClr val="tx1"/>
              </a:solidFill>
              <a:latin typeface="Futura Lt BT" panose="020B0402020204020303" pitchFamily="34" charset="0"/>
            </a:endParaRPr>
          </a:p>
        </p:txBody>
      </p:sp>
      <p:sp>
        <p:nvSpPr>
          <p:cNvPr id="125" name="Rectangle 124">
            <a:extLst>
              <a:ext uri="{FF2B5EF4-FFF2-40B4-BE49-F238E27FC236}">
                <a16:creationId xmlns:a16="http://schemas.microsoft.com/office/drawing/2014/main" id="{47E3FC54-CC86-4DEE-A1EA-EAACBF2A58A9}"/>
              </a:ext>
            </a:extLst>
          </p:cNvPr>
          <p:cNvSpPr/>
          <p:nvPr userDrawn="1"/>
        </p:nvSpPr>
        <p:spPr>
          <a:xfrm>
            <a:off x="16644838" y="8056098"/>
            <a:ext cx="285335" cy="344128"/>
          </a:xfrm>
          <a:prstGeom prst="rect">
            <a:avLst/>
          </a:prstGeom>
          <a:ln>
            <a:noFill/>
          </a:ln>
        </p:spPr>
        <p:txBody>
          <a:bodyPr wrap="square" lIns="0" tIns="0" rIns="0" bIns="36000">
            <a:spAutoFit/>
          </a:bodyPr>
          <a:lstStyle/>
          <a:p>
            <a:pPr algn="ctr"/>
            <a:r>
              <a:rPr lang="nl-NL" sz="2000" dirty="0">
                <a:solidFill>
                  <a:schemeClr val="bg1">
                    <a:lumMod val="50000"/>
                  </a:schemeClr>
                </a:solidFill>
                <a:latin typeface="Font Awesome 5 Pro Solid" panose="02000503000000000000" pitchFamily="50" charset="0"/>
              </a:rPr>
              <a:t></a:t>
            </a:r>
          </a:p>
        </p:txBody>
      </p:sp>
      <p:cxnSp>
        <p:nvCxnSpPr>
          <p:cNvPr id="127" name="Straight Connector 126">
            <a:extLst>
              <a:ext uri="{FF2B5EF4-FFF2-40B4-BE49-F238E27FC236}">
                <a16:creationId xmlns:a16="http://schemas.microsoft.com/office/drawing/2014/main" id="{7B216238-A4E0-4E80-9CC7-AF1C4CB515ED}"/>
              </a:ext>
            </a:extLst>
          </p:cNvPr>
          <p:cNvCxnSpPr>
            <a:cxnSpLocks/>
            <a:endCxn id="123" idx="0"/>
          </p:cNvCxnSpPr>
          <p:nvPr userDrawn="1"/>
        </p:nvCxnSpPr>
        <p:spPr>
          <a:xfrm>
            <a:off x="16790013" y="7321868"/>
            <a:ext cx="0" cy="153542"/>
          </a:xfrm>
          <a:prstGeom prst="line">
            <a:avLst/>
          </a:prstGeom>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61D4EBA6-FB53-483A-ABA6-84557BECA19A}"/>
              </a:ext>
            </a:extLst>
          </p:cNvPr>
          <p:cNvCxnSpPr>
            <a:cxnSpLocks/>
            <a:stCxn id="123" idx="2"/>
            <a:endCxn id="125" idx="0"/>
          </p:cNvCxnSpPr>
          <p:nvPr userDrawn="1"/>
        </p:nvCxnSpPr>
        <p:spPr>
          <a:xfrm flipH="1">
            <a:off x="16787506" y="7819538"/>
            <a:ext cx="2507" cy="236560"/>
          </a:xfrm>
          <a:prstGeom prst="line">
            <a:avLst/>
          </a:prstGeom>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446A7119-AAF9-4A9E-B528-1C8A69142F85}"/>
              </a:ext>
            </a:extLst>
          </p:cNvPr>
          <p:cNvCxnSpPr>
            <a:cxnSpLocks/>
            <a:stCxn id="125" idx="2"/>
          </p:cNvCxnSpPr>
          <p:nvPr userDrawn="1"/>
        </p:nvCxnSpPr>
        <p:spPr>
          <a:xfrm>
            <a:off x="16787506" y="8400226"/>
            <a:ext cx="0" cy="478673"/>
          </a:xfrm>
          <a:prstGeom prst="line">
            <a:avLst/>
          </a:prstGeom>
        </p:spPr>
        <p:style>
          <a:lnRef idx="1">
            <a:schemeClr val="dk1"/>
          </a:lnRef>
          <a:fillRef idx="0">
            <a:schemeClr val="dk1"/>
          </a:fillRef>
          <a:effectRef idx="0">
            <a:schemeClr val="dk1"/>
          </a:effectRef>
          <a:fontRef idx="minor">
            <a:schemeClr val="tx1"/>
          </a:fontRef>
        </p:style>
      </p:cxnSp>
      <p:sp>
        <p:nvSpPr>
          <p:cNvPr id="142" name="Rectangle 141">
            <a:extLst>
              <a:ext uri="{FF2B5EF4-FFF2-40B4-BE49-F238E27FC236}">
                <a16:creationId xmlns:a16="http://schemas.microsoft.com/office/drawing/2014/main" id="{F69FB5EE-1833-4F1F-9AF9-460BD2992897}"/>
              </a:ext>
            </a:extLst>
          </p:cNvPr>
          <p:cNvSpPr/>
          <p:nvPr userDrawn="1"/>
        </p:nvSpPr>
        <p:spPr>
          <a:xfrm>
            <a:off x="16995980" y="6983314"/>
            <a:ext cx="572593"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20%</a:t>
            </a:r>
            <a:endParaRPr lang="en-US" sz="1600" dirty="0">
              <a:solidFill>
                <a:schemeClr val="tx1">
                  <a:lumMod val="85000"/>
                  <a:lumOff val="15000"/>
                </a:schemeClr>
              </a:solidFill>
              <a:latin typeface="Futura Lt BT" panose="020B0402020204020303" pitchFamily="34" charset="0"/>
            </a:endParaRPr>
          </a:p>
        </p:txBody>
      </p:sp>
      <p:sp>
        <p:nvSpPr>
          <p:cNvPr id="143" name="Rectangle 142">
            <a:extLst>
              <a:ext uri="{FF2B5EF4-FFF2-40B4-BE49-F238E27FC236}">
                <a16:creationId xmlns:a16="http://schemas.microsoft.com/office/drawing/2014/main" id="{CB1F6E06-794C-403B-9F6F-7314C49E9A7C}"/>
              </a:ext>
            </a:extLst>
          </p:cNvPr>
          <p:cNvSpPr/>
          <p:nvPr userDrawn="1"/>
        </p:nvSpPr>
        <p:spPr>
          <a:xfrm>
            <a:off x="16995980" y="7557566"/>
            <a:ext cx="572593"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20%</a:t>
            </a:r>
            <a:endParaRPr lang="en-US" sz="1600" dirty="0">
              <a:solidFill>
                <a:schemeClr val="tx1">
                  <a:lumMod val="85000"/>
                  <a:lumOff val="15000"/>
                </a:schemeClr>
              </a:solidFill>
              <a:latin typeface="Futura Lt BT" panose="020B0402020204020303" pitchFamily="34" charset="0"/>
            </a:endParaRPr>
          </a:p>
        </p:txBody>
      </p:sp>
      <p:sp>
        <p:nvSpPr>
          <p:cNvPr id="144" name="Rectangle 143">
            <a:extLst>
              <a:ext uri="{FF2B5EF4-FFF2-40B4-BE49-F238E27FC236}">
                <a16:creationId xmlns:a16="http://schemas.microsoft.com/office/drawing/2014/main" id="{AC448A4C-6AC8-400F-8659-6E5E406A2112}"/>
              </a:ext>
            </a:extLst>
          </p:cNvPr>
          <p:cNvSpPr/>
          <p:nvPr userDrawn="1"/>
        </p:nvSpPr>
        <p:spPr>
          <a:xfrm>
            <a:off x="16995980" y="8086878"/>
            <a:ext cx="572593" cy="338554"/>
          </a:xfrm>
          <a:prstGeom prst="rect">
            <a:avLst/>
          </a:prstGeom>
        </p:spPr>
        <p:txBody>
          <a:bodyPr wrap="none">
            <a:spAutoFit/>
          </a:bodyPr>
          <a:lstStyle/>
          <a:p>
            <a:pPr algn="l"/>
            <a:r>
              <a:rPr lang="nl-NL" sz="1600" dirty="0">
                <a:solidFill>
                  <a:schemeClr val="tx1">
                    <a:lumMod val="85000"/>
                    <a:lumOff val="15000"/>
                  </a:schemeClr>
                </a:solidFill>
                <a:latin typeface="Futura Lt BT" panose="020B0402020204020303" pitchFamily="34" charset="0"/>
              </a:rPr>
              <a:t>20%</a:t>
            </a:r>
            <a:endParaRPr lang="en-US" sz="1600" dirty="0">
              <a:solidFill>
                <a:schemeClr val="tx1">
                  <a:lumMod val="85000"/>
                  <a:lumOff val="15000"/>
                </a:schemeClr>
              </a:solidFill>
              <a:latin typeface="Futura Lt BT" panose="020B0402020204020303" pitchFamily="34" charset="0"/>
            </a:endParaRPr>
          </a:p>
        </p:txBody>
      </p:sp>
      <p:sp>
        <p:nvSpPr>
          <p:cNvPr id="149" name="TextBox 148">
            <a:extLst>
              <a:ext uri="{FF2B5EF4-FFF2-40B4-BE49-F238E27FC236}">
                <a16:creationId xmlns:a16="http://schemas.microsoft.com/office/drawing/2014/main" id="{9270798D-ABC8-4198-98ED-412FBA9F6CD2}"/>
              </a:ext>
            </a:extLst>
          </p:cNvPr>
          <p:cNvSpPr txBox="1"/>
          <p:nvPr userDrawn="1"/>
        </p:nvSpPr>
        <p:spPr>
          <a:xfrm>
            <a:off x="0" y="0"/>
            <a:ext cx="18288000" cy="1900148"/>
          </a:xfrm>
          <a:prstGeom prst="rect">
            <a:avLst/>
          </a:prstGeom>
          <a:noFill/>
        </p:spPr>
        <p:txBody>
          <a:bodyPr wrap="square" lIns="360000" rtlCol="0" anchor="ctr" anchorCtr="0">
            <a:normAutofit/>
          </a:bodyPr>
          <a:lstStyle/>
          <a:p>
            <a:pPr algn="ctr"/>
            <a:r>
              <a:rPr lang="nl-NL" sz="4000" cap="all" baseline="0" dirty="0">
                <a:latin typeface="Futura Md BT" panose="020B0602020204020303" pitchFamily="34" charset="0"/>
              </a:rPr>
              <a:t>Eigendomsstructuur</a:t>
            </a:r>
          </a:p>
        </p:txBody>
      </p:sp>
      <p:sp>
        <p:nvSpPr>
          <p:cNvPr id="83" name="Slide Number Placeholder 5">
            <a:extLst>
              <a:ext uri="{FF2B5EF4-FFF2-40B4-BE49-F238E27FC236}">
                <a16:creationId xmlns:a16="http://schemas.microsoft.com/office/drawing/2014/main" id="{2042126E-EF26-47D9-ADFC-9718043D62A0}"/>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pic>
        <p:nvPicPr>
          <p:cNvPr id="62" name="Picture 61">
            <a:hlinkClick r:id="" action="ppaction://noaction"/>
            <a:extLst>
              <a:ext uri="{FF2B5EF4-FFF2-40B4-BE49-F238E27FC236}">
                <a16:creationId xmlns:a16="http://schemas.microsoft.com/office/drawing/2014/main" id="{C0A0D091-FF03-46C5-8A8C-EF86D8AA6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6922" y="470307"/>
            <a:ext cx="470769" cy="627693"/>
          </a:xfrm>
          <a:prstGeom prst="rect">
            <a:avLst/>
          </a:prstGeom>
        </p:spPr>
      </p:pic>
      <p:sp>
        <p:nvSpPr>
          <p:cNvPr id="64" name="Footer Placeholder 4">
            <a:extLst>
              <a:ext uri="{FF2B5EF4-FFF2-40B4-BE49-F238E27FC236}">
                <a16:creationId xmlns:a16="http://schemas.microsoft.com/office/drawing/2014/main" id="{606E61A7-839C-4298-AB38-005229C48017}"/>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Tree>
    <p:extLst>
      <p:ext uri="{BB962C8B-B14F-4D97-AF65-F5344CB8AC3E}">
        <p14:creationId xmlns:p14="http://schemas.microsoft.com/office/powerpoint/2010/main" val="62461568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ganisatiestructuu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9" name="TextBox 148">
            <a:extLst>
              <a:ext uri="{FF2B5EF4-FFF2-40B4-BE49-F238E27FC236}">
                <a16:creationId xmlns:a16="http://schemas.microsoft.com/office/drawing/2014/main" id="{9270798D-ABC8-4198-98ED-412FBA9F6CD2}"/>
              </a:ext>
            </a:extLst>
          </p:cNvPr>
          <p:cNvSpPr txBox="1"/>
          <p:nvPr userDrawn="1"/>
        </p:nvSpPr>
        <p:spPr>
          <a:xfrm>
            <a:off x="0" y="0"/>
            <a:ext cx="18288000" cy="1900148"/>
          </a:xfrm>
          <a:prstGeom prst="rect">
            <a:avLst/>
          </a:prstGeom>
          <a:noFill/>
        </p:spPr>
        <p:txBody>
          <a:bodyPr wrap="square" lIns="360000" rtlCol="0" anchor="ctr" anchorCtr="0">
            <a:normAutofit/>
          </a:bodyPr>
          <a:lstStyle/>
          <a:p>
            <a:pPr algn="ctr"/>
            <a:r>
              <a:rPr lang="nl-NL" sz="4000" cap="all" baseline="0" dirty="0">
                <a:latin typeface="Futura Md BT" panose="020B0602020204020303" pitchFamily="34" charset="0"/>
              </a:rPr>
              <a:t>organisatiestructuur</a:t>
            </a:r>
          </a:p>
        </p:txBody>
      </p:sp>
      <p:sp>
        <p:nvSpPr>
          <p:cNvPr id="107" name="Rectangle 106">
            <a:extLst>
              <a:ext uri="{FF2B5EF4-FFF2-40B4-BE49-F238E27FC236}">
                <a16:creationId xmlns:a16="http://schemas.microsoft.com/office/drawing/2014/main" id="{52AEABB7-4EA3-422C-9913-441ACD97FE48}"/>
              </a:ext>
            </a:extLst>
          </p:cNvPr>
          <p:cNvSpPr/>
          <p:nvPr userDrawn="1"/>
        </p:nvSpPr>
        <p:spPr>
          <a:xfrm>
            <a:off x="4860936" y="6480389"/>
            <a:ext cx="4071438"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Development</a:t>
            </a:r>
            <a:endParaRPr lang="en-US" sz="1800" dirty="0">
              <a:solidFill>
                <a:schemeClr val="tx1"/>
              </a:solidFill>
              <a:latin typeface="Futura Md BT" panose="020B0602020204020303" pitchFamily="34" charset="0"/>
            </a:endParaRPr>
          </a:p>
        </p:txBody>
      </p:sp>
      <p:sp>
        <p:nvSpPr>
          <p:cNvPr id="108" name="Rectangle 107">
            <a:extLst>
              <a:ext uri="{FF2B5EF4-FFF2-40B4-BE49-F238E27FC236}">
                <a16:creationId xmlns:a16="http://schemas.microsoft.com/office/drawing/2014/main" id="{8A52F3A0-A5B6-4DDF-BCF3-EE059542A8E0}"/>
              </a:ext>
            </a:extLst>
          </p:cNvPr>
          <p:cNvSpPr/>
          <p:nvPr userDrawn="1"/>
        </p:nvSpPr>
        <p:spPr>
          <a:xfrm>
            <a:off x="9355626" y="6485805"/>
            <a:ext cx="4071438"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Consultancy</a:t>
            </a:r>
            <a:endParaRPr lang="en-US" sz="1800" dirty="0">
              <a:solidFill>
                <a:schemeClr val="tx1"/>
              </a:solidFill>
              <a:latin typeface="Futura Md BT" panose="020B0602020204020303" pitchFamily="34" charset="0"/>
            </a:endParaRPr>
          </a:p>
        </p:txBody>
      </p:sp>
      <p:sp>
        <p:nvSpPr>
          <p:cNvPr id="12" name="Rectangle 11">
            <a:extLst>
              <a:ext uri="{FF2B5EF4-FFF2-40B4-BE49-F238E27FC236}">
                <a16:creationId xmlns:a16="http://schemas.microsoft.com/office/drawing/2014/main" id="{B590AFF7-C8A2-4DAE-8812-D21068793819}"/>
              </a:ext>
            </a:extLst>
          </p:cNvPr>
          <p:cNvSpPr/>
          <p:nvPr userDrawn="1"/>
        </p:nvSpPr>
        <p:spPr>
          <a:xfrm>
            <a:off x="11148120" y="4586630"/>
            <a:ext cx="4071438" cy="1253402"/>
          </a:xfrm>
          <a:prstGeom prst="rect">
            <a:avLst/>
          </a:prstGeom>
          <a:solidFill>
            <a:schemeClr val="bg1">
              <a:alpha val="75000"/>
            </a:schemeClr>
          </a:solidFill>
        </p:spPr>
        <p:txBody>
          <a:bodyPr wrap="square" lIns="180000" tIns="72000" rIns="180000" bIns="72000">
            <a:spAutoFit/>
          </a:bodyPr>
          <a:lstStyle/>
          <a:p>
            <a:pPr algn="l">
              <a:lnSpc>
                <a:spcPct val="150000"/>
              </a:lnSpc>
            </a:pPr>
            <a:r>
              <a:rPr lang="nl-NL" sz="1600" dirty="0">
                <a:solidFill>
                  <a:schemeClr val="tx1"/>
                </a:solidFill>
                <a:latin typeface="Futura Lt BT" panose="020B0402020204020303" pitchFamily="34" charset="0"/>
              </a:rPr>
              <a:t>Finance</a:t>
            </a:r>
          </a:p>
          <a:p>
            <a:pPr algn="l">
              <a:lnSpc>
                <a:spcPct val="150000"/>
              </a:lnSpc>
            </a:pPr>
            <a:r>
              <a:rPr lang="nl-NL" sz="1600" dirty="0">
                <a:solidFill>
                  <a:schemeClr val="tx1"/>
                </a:solidFill>
                <a:latin typeface="Futura Lt BT" panose="020B0402020204020303" pitchFamily="34" charset="0"/>
              </a:rPr>
              <a:t>Office</a:t>
            </a:r>
          </a:p>
          <a:p>
            <a:pPr algn="l">
              <a:lnSpc>
                <a:spcPct val="150000"/>
              </a:lnSpc>
            </a:pPr>
            <a:r>
              <a:rPr lang="nl-NL" sz="1600" dirty="0">
                <a:solidFill>
                  <a:schemeClr val="tx1"/>
                </a:solidFill>
                <a:latin typeface="Futura Lt BT" panose="020B0402020204020303" pitchFamily="34" charset="0"/>
              </a:rPr>
              <a:t>HR</a:t>
            </a:r>
          </a:p>
        </p:txBody>
      </p:sp>
      <p:sp>
        <p:nvSpPr>
          <p:cNvPr id="110" name="Rectangle 109">
            <a:extLst>
              <a:ext uri="{FF2B5EF4-FFF2-40B4-BE49-F238E27FC236}">
                <a16:creationId xmlns:a16="http://schemas.microsoft.com/office/drawing/2014/main" id="{C3C465A9-7407-4C98-B5D6-A3E12E359A2B}"/>
              </a:ext>
            </a:extLst>
          </p:cNvPr>
          <p:cNvSpPr/>
          <p:nvPr userDrawn="1"/>
        </p:nvSpPr>
        <p:spPr>
          <a:xfrm>
            <a:off x="7185689" y="2587061"/>
            <a:ext cx="4062482" cy="884070"/>
          </a:xfrm>
          <a:prstGeom prst="rect">
            <a:avLst/>
          </a:prstGeom>
          <a:solidFill>
            <a:schemeClr val="bg1">
              <a:alpha val="75000"/>
            </a:schemeClr>
          </a:solidFill>
        </p:spPr>
        <p:txBody>
          <a:bodyPr wrap="square" lIns="180000" tIns="72000" rIns="180000" bIns="72000">
            <a:spAutoFit/>
          </a:bodyPr>
          <a:lstStyle/>
          <a:p>
            <a:pPr algn="l">
              <a:lnSpc>
                <a:spcPct val="150000"/>
              </a:lnSpc>
            </a:pPr>
            <a:r>
              <a:rPr lang="nl-NL" sz="1600" dirty="0">
                <a:solidFill>
                  <a:schemeClr val="tx1"/>
                </a:solidFill>
                <a:latin typeface="Futura Lt BT" panose="020B0402020204020303" pitchFamily="34" charset="0"/>
              </a:rPr>
              <a:t>Security &amp; </a:t>
            </a:r>
            <a:r>
              <a:rPr lang="nl-NL" sz="1600" dirty="0" err="1">
                <a:solidFill>
                  <a:schemeClr val="tx1"/>
                </a:solidFill>
                <a:latin typeface="Futura Lt BT" panose="020B0402020204020303" pitchFamily="34" charset="0"/>
              </a:rPr>
              <a:t>compliancy</a:t>
            </a:r>
            <a:endParaRPr lang="nl-NL" sz="1600" dirty="0">
              <a:solidFill>
                <a:schemeClr val="tx1"/>
              </a:solidFill>
              <a:latin typeface="Futura Lt BT" panose="020B0402020204020303" pitchFamily="34" charset="0"/>
            </a:endParaRPr>
          </a:p>
          <a:p>
            <a:pPr algn="l">
              <a:lnSpc>
                <a:spcPct val="150000"/>
              </a:lnSpc>
            </a:pPr>
            <a:r>
              <a:rPr lang="nl-NL" sz="1600" dirty="0">
                <a:solidFill>
                  <a:schemeClr val="tx1"/>
                </a:solidFill>
                <a:latin typeface="Futura Lt BT" panose="020B0402020204020303" pitchFamily="34" charset="0"/>
              </a:rPr>
              <a:t>Inkoop</a:t>
            </a:r>
          </a:p>
        </p:txBody>
      </p:sp>
      <p:sp>
        <p:nvSpPr>
          <p:cNvPr id="113" name="Rectangle 112">
            <a:extLst>
              <a:ext uri="{FF2B5EF4-FFF2-40B4-BE49-F238E27FC236}">
                <a16:creationId xmlns:a16="http://schemas.microsoft.com/office/drawing/2014/main" id="{BB08DAE6-216C-41F8-8770-0F85C434339C}"/>
              </a:ext>
            </a:extLst>
          </p:cNvPr>
          <p:cNvSpPr/>
          <p:nvPr userDrawn="1"/>
        </p:nvSpPr>
        <p:spPr>
          <a:xfrm>
            <a:off x="393700" y="7059905"/>
            <a:ext cx="4071438" cy="2361398"/>
          </a:xfrm>
          <a:prstGeom prst="rect">
            <a:avLst/>
          </a:prstGeom>
          <a:solidFill>
            <a:schemeClr val="bg1">
              <a:alpha val="75000"/>
            </a:schemeClr>
          </a:solidFill>
        </p:spPr>
        <p:txBody>
          <a:bodyPr wrap="square" lIns="180000" tIns="72000" rIns="180000" bIns="72000">
            <a:spAutoFit/>
          </a:bodyPr>
          <a:lstStyle/>
          <a:p>
            <a:pPr algn="l">
              <a:lnSpc>
                <a:spcPct val="150000"/>
              </a:lnSpc>
            </a:pPr>
            <a:r>
              <a:rPr lang="nl-NL" sz="1600" dirty="0">
                <a:solidFill>
                  <a:schemeClr val="tx1"/>
                </a:solidFill>
                <a:latin typeface="Futura Lt BT" panose="020B0402020204020303" pitchFamily="34" charset="0"/>
              </a:rPr>
              <a:t>Kantoorautomatisering</a:t>
            </a:r>
          </a:p>
          <a:p>
            <a:pPr algn="l">
              <a:lnSpc>
                <a:spcPct val="150000"/>
              </a:lnSpc>
            </a:pPr>
            <a:r>
              <a:rPr lang="nl-NL" sz="1600" dirty="0">
                <a:solidFill>
                  <a:schemeClr val="tx1"/>
                </a:solidFill>
                <a:latin typeface="Futura Lt BT" panose="020B0402020204020303" pitchFamily="34" charset="0"/>
              </a:rPr>
              <a:t>Infrastructuurbeheer OTAP</a:t>
            </a:r>
          </a:p>
          <a:p>
            <a:pPr algn="l">
              <a:lnSpc>
                <a:spcPct val="150000"/>
              </a:lnSpc>
            </a:pPr>
            <a:r>
              <a:rPr lang="nl-NL" sz="1600" dirty="0">
                <a:solidFill>
                  <a:schemeClr val="tx1"/>
                </a:solidFill>
                <a:latin typeface="Futura Lt BT" panose="020B0402020204020303" pitchFamily="34" charset="0"/>
              </a:rPr>
              <a:t>Automatisch testen</a:t>
            </a:r>
          </a:p>
          <a:p>
            <a:pPr algn="l">
              <a:lnSpc>
                <a:spcPct val="150000"/>
              </a:lnSpc>
            </a:pPr>
            <a:r>
              <a:rPr lang="nl-NL" sz="1600" dirty="0">
                <a:solidFill>
                  <a:schemeClr val="tx1"/>
                </a:solidFill>
                <a:latin typeface="Futura Lt BT" panose="020B0402020204020303" pitchFamily="34" charset="0"/>
              </a:rPr>
              <a:t>Applicatiebeheer (intern)</a:t>
            </a:r>
          </a:p>
          <a:p>
            <a:pPr algn="l">
              <a:lnSpc>
                <a:spcPct val="150000"/>
              </a:lnSpc>
            </a:pPr>
            <a:r>
              <a:rPr lang="nl-NL" sz="1600" dirty="0">
                <a:solidFill>
                  <a:schemeClr val="tx1"/>
                </a:solidFill>
                <a:latin typeface="Futura Lt BT" panose="020B0402020204020303" pitchFamily="34" charset="0"/>
              </a:rPr>
              <a:t>Service Level Management (leveranciers)</a:t>
            </a:r>
          </a:p>
        </p:txBody>
      </p:sp>
      <p:sp>
        <p:nvSpPr>
          <p:cNvPr id="114" name="Rectangle 113">
            <a:extLst>
              <a:ext uri="{FF2B5EF4-FFF2-40B4-BE49-F238E27FC236}">
                <a16:creationId xmlns:a16="http://schemas.microsoft.com/office/drawing/2014/main" id="{3B78F9C6-6176-48F9-862A-FA0C71659CF1}"/>
              </a:ext>
            </a:extLst>
          </p:cNvPr>
          <p:cNvSpPr/>
          <p:nvPr userDrawn="1"/>
        </p:nvSpPr>
        <p:spPr>
          <a:xfrm>
            <a:off x="3060558" y="4586630"/>
            <a:ext cx="4071438" cy="884070"/>
          </a:xfrm>
          <a:prstGeom prst="rect">
            <a:avLst/>
          </a:prstGeom>
          <a:solidFill>
            <a:schemeClr val="bg1">
              <a:alpha val="75000"/>
            </a:schemeClr>
          </a:solidFill>
        </p:spPr>
        <p:txBody>
          <a:bodyPr wrap="square" lIns="180000" tIns="72000" rIns="180000" bIns="72000">
            <a:spAutoFit/>
          </a:bodyPr>
          <a:lstStyle/>
          <a:p>
            <a:pPr algn="l">
              <a:lnSpc>
                <a:spcPct val="150000"/>
              </a:lnSpc>
            </a:pPr>
            <a:r>
              <a:rPr lang="nl-NL" sz="1600" dirty="0">
                <a:solidFill>
                  <a:schemeClr val="tx1"/>
                </a:solidFill>
                <a:latin typeface="Futura Lt BT" panose="020B0402020204020303" pitchFamily="34" charset="0"/>
              </a:rPr>
              <a:t>Sales &amp; marketing</a:t>
            </a:r>
          </a:p>
          <a:p>
            <a:pPr algn="l">
              <a:lnSpc>
                <a:spcPct val="150000"/>
              </a:lnSpc>
            </a:pPr>
            <a:r>
              <a:rPr lang="nl-NL" sz="1600" dirty="0">
                <a:solidFill>
                  <a:schemeClr val="tx1"/>
                </a:solidFill>
                <a:latin typeface="Futura Lt BT" panose="020B0402020204020303" pitchFamily="34" charset="0"/>
              </a:rPr>
              <a:t>Accountmanagement</a:t>
            </a:r>
          </a:p>
        </p:txBody>
      </p:sp>
      <p:sp>
        <p:nvSpPr>
          <p:cNvPr id="115" name="Rectangle 114">
            <a:extLst>
              <a:ext uri="{FF2B5EF4-FFF2-40B4-BE49-F238E27FC236}">
                <a16:creationId xmlns:a16="http://schemas.microsoft.com/office/drawing/2014/main" id="{7B9B3DBA-9581-49FB-9C87-4A8B759D5A5E}"/>
              </a:ext>
            </a:extLst>
          </p:cNvPr>
          <p:cNvSpPr/>
          <p:nvPr userDrawn="1"/>
        </p:nvSpPr>
        <p:spPr>
          <a:xfrm>
            <a:off x="4860936" y="7090144"/>
            <a:ext cx="4071438" cy="1992066"/>
          </a:xfrm>
          <a:prstGeom prst="rect">
            <a:avLst/>
          </a:prstGeom>
          <a:solidFill>
            <a:schemeClr val="bg1">
              <a:alpha val="75000"/>
            </a:schemeClr>
          </a:solidFill>
        </p:spPr>
        <p:txBody>
          <a:bodyPr wrap="square" lIns="180000" tIns="72000" rIns="180000" bIns="72000">
            <a:spAutoFit/>
          </a:bodyPr>
          <a:lstStyle/>
          <a:p>
            <a:pPr algn="l">
              <a:lnSpc>
                <a:spcPct val="150000"/>
              </a:lnSpc>
            </a:pPr>
            <a:r>
              <a:rPr lang="nl-NL" sz="1600" dirty="0">
                <a:solidFill>
                  <a:schemeClr val="tx1"/>
                </a:solidFill>
                <a:latin typeface="Futura Lt BT" panose="020B0402020204020303" pitchFamily="34" charset="0"/>
              </a:rPr>
              <a:t>Software development</a:t>
            </a:r>
          </a:p>
          <a:p>
            <a:pPr algn="l">
              <a:lnSpc>
                <a:spcPct val="150000"/>
              </a:lnSpc>
            </a:pPr>
            <a:r>
              <a:rPr lang="nl-NL" sz="1600" dirty="0">
                <a:solidFill>
                  <a:schemeClr val="tx1"/>
                </a:solidFill>
                <a:latin typeface="Futura Lt BT" panose="020B0402020204020303" pitchFamily="34" charset="0"/>
              </a:rPr>
              <a:t>Software architectuur</a:t>
            </a:r>
          </a:p>
          <a:p>
            <a:pPr algn="l">
              <a:lnSpc>
                <a:spcPct val="150000"/>
              </a:lnSpc>
            </a:pPr>
            <a:r>
              <a:rPr lang="nl-NL" sz="1600" dirty="0">
                <a:solidFill>
                  <a:schemeClr val="tx1"/>
                </a:solidFill>
                <a:latin typeface="Futura Lt BT" panose="020B0402020204020303" pitchFamily="34" charset="0"/>
              </a:rPr>
              <a:t>Productmanagement</a:t>
            </a:r>
          </a:p>
          <a:p>
            <a:pPr algn="l">
              <a:lnSpc>
                <a:spcPct val="150000"/>
              </a:lnSpc>
            </a:pPr>
            <a:r>
              <a:rPr lang="nl-NL" sz="1600" dirty="0">
                <a:solidFill>
                  <a:schemeClr val="tx1"/>
                </a:solidFill>
                <a:latin typeface="Futura Lt BT" panose="020B0402020204020303" pitchFamily="34" charset="0"/>
              </a:rPr>
              <a:t>UX / UI design</a:t>
            </a:r>
          </a:p>
          <a:p>
            <a:pPr algn="l">
              <a:lnSpc>
                <a:spcPct val="150000"/>
              </a:lnSpc>
            </a:pPr>
            <a:r>
              <a:rPr lang="nl-NL" sz="1600" dirty="0">
                <a:solidFill>
                  <a:schemeClr val="tx1"/>
                </a:solidFill>
                <a:latin typeface="Futura Lt BT" panose="020B0402020204020303" pitchFamily="34" charset="0"/>
              </a:rPr>
              <a:t>Functioneel testen</a:t>
            </a:r>
          </a:p>
        </p:txBody>
      </p:sp>
      <p:sp>
        <p:nvSpPr>
          <p:cNvPr id="116" name="Rectangle 115">
            <a:extLst>
              <a:ext uri="{FF2B5EF4-FFF2-40B4-BE49-F238E27FC236}">
                <a16:creationId xmlns:a16="http://schemas.microsoft.com/office/drawing/2014/main" id="{B4E87E6D-E668-4614-A765-9DC8659F5022}"/>
              </a:ext>
            </a:extLst>
          </p:cNvPr>
          <p:cNvSpPr/>
          <p:nvPr userDrawn="1"/>
        </p:nvSpPr>
        <p:spPr>
          <a:xfrm>
            <a:off x="9355626" y="7090144"/>
            <a:ext cx="4071438" cy="1622734"/>
          </a:xfrm>
          <a:prstGeom prst="rect">
            <a:avLst/>
          </a:prstGeom>
          <a:solidFill>
            <a:schemeClr val="bg1">
              <a:alpha val="75000"/>
            </a:schemeClr>
          </a:solidFill>
        </p:spPr>
        <p:txBody>
          <a:bodyPr wrap="square" lIns="180000" tIns="72000" rIns="180000" bIns="72000">
            <a:spAutoFit/>
          </a:bodyPr>
          <a:lstStyle/>
          <a:p>
            <a:pPr algn="l">
              <a:lnSpc>
                <a:spcPct val="150000"/>
              </a:lnSpc>
            </a:pPr>
            <a:r>
              <a:rPr lang="nl-NL" sz="1600" dirty="0">
                <a:solidFill>
                  <a:schemeClr val="tx1"/>
                </a:solidFill>
                <a:latin typeface="Futura Lt BT" panose="020B0402020204020303" pitchFamily="34" charset="0"/>
              </a:rPr>
              <a:t>Implementatieconsultancy</a:t>
            </a:r>
          </a:p>
          <a:p>
            <a:pPr algn="l">
              <a:lnSpc>
                <a:spcPct val="150000"/>
              </a:lnSpc>
            </a:pPr>
            <a:r>
              <a:rPr lang="nl-NL" sz="1600" dirty="0">
                <a:solidFill>
                  <a:schemeClr val="tx1"/>
                </a:solidFill>
                <a:latin typeface="Futura Lt BT" panose="020B0402020204020303" pitchFamily="34" charset="0"/>
              </a:rPr>
              <a:t>Projectmanagement</a:t>
            </a:r>
          </a:p>
          <a:p>
            <a:pPr algn="l">
              <a:lnSpc>
                <a:spcPct val="150000"/>
              </a:lnSpc>
            </a:pPr>
            <a:r>
              <a:rPr lang="nl-NL" sz="1600" dirty="0">
                <a:solidFill>
                  <a:schemeClr val="tx1"/>
                </a:solidFill>
                <a:latin typeface="Futura Lt BT" panose="020B0402020204020303" pitchFamily="34" charset="0"/>
              </a:rPr>
              <a:t>Gegevensconsultancy</a:t>
            </a:r>
          </a:p>
          <a:p>
            <a:pPr algn="l">
              <a:lnSpc>
                <a:spcPct val="150000"/>
              </a:lnSpc>
            </a:pPr>
            <a:r>
              <a:rPr lang="nl-NL" sz="1600" dirty="0">
                <a:solidFill>
                  <a:schemeClr val="tx1"/>
                </a:solidFill>
                <a:latin typeface="Futura Lt BT" panose="020B0402020204020303" pitchFamily="34" charset="0"/>
              </a:rPr>
              <a:t>Business Intelligence</a:t>
            </a:r>
          </a:p>
        </p:txBody>
      </p:sp>
      <p:sp>
        <p:nvSpPr>
          <p:cNvPr id="117" name="Rectangle 116">
            <a:extLst>
              <a:ext uri="{FF2B5EF4-FFF2-40B4-BE49-F238E27FC236}">
                <a16:creationId xmlns:a16="http://schemas.microsoft.com/office/drawing/2014/main" id="{28A01F0B-7C6D-4575-A94C-D7C4B1B1ADAA}"/>
              </a:ext>
            </a:extLst>
          </p:cNvPr>
          <p:cNvSpPr/>
          <p:nvPr userDrawn="1"/>
        </p:nvSpPr>
        <p:spPr>
          <a:xfrm>
            <a:off x="13822862" y="7036621"/>
            <a:ext cx="4071438" cy="1992066"/>
          </a:xfrm>
          <a:prstGeom prst="rect">
            <a:avLst/>
          </a:prstGeom>
          <a:solidFill>
            <a:schemeClr val="bg1">
              <a:alpha val="75000"/>
            </a:schemeClr>
          </a:solidFill>
        </p:spPr>
        <p:txBody>
          <a:bodyPr wrap="square" lIns="180000" tIns="72000" rIns="180000" bIns="72000">
            <a:spAutoFit/>
          </a:bodyPr>
          <a:lstStyle/>
          <a:p>
            <a:pPr algn="l">
              <a:lnSpc>
                <a:spcPct val="150000"/>
              </a:lnSpc>
            </a:pPr>
            <a:r>
              <a:rPr lang="nl-NL" sz="1600" dirty="0">
                <a:solidFill>
                  <a:schemeClr val="tx1"/>
                </a:solidFill>
                <a:latin typeface="Futura Lt BT" panose="020B0402020204020303" pitchFamily="34" charset="0"/>
              </a:rPr>
              <a:t>Servicemanagement (ITIL)</a:t>
            </a:r>
          </a:p>
          <a:p>
            <a:pPr algn="l">
              <a:lnSpc>
                <a:spcPct val="150000"/>
              </a:lnSpc>
            </a:pPr>
            <a:r>
              <a:rPr lang="nl-NL" sz="1600" dirty="0">
                <a:solidFill>
                  <a:schemeClr val="tx1"/>
                </a:solidFill>
                <a:latin typeface="Futura Lt BT" panose="020B0402020204020303" pitchFamily="34" charset="0"/>
              </a:rPr>
              <a:t>Applicatieconsultancy (functioneel beheer)</a:t>
            </a:r>
          </a:p>
          <a:p>
            <a:pPr algn="l">
              <a:lnSpc>
                <a:spcPct val="150000"/>
              </a:lnSpc>
            </a:pPr>
            <a:r>
              <a:rPr lang="nl-NL" sz="1600" dirty="0" err="1">
                <a:solidFill>
                  <a:schemeClr val="tx1"/>
                </a:solidFill>
                <a:latin typeface="Futura Lt BT" panose="020B0402020204020303" pitchFamily="34" charset="0"/>
              </a:rPr>
              <a:t>Testing</a:t>
            </a:r>
            <a:r>
              <a:rPr lang="nl-NL" sz="1600" dirty="0">
                <a:solidFill>
                  <a:schemeClr val="tx1"/>
                </a:solidFill>
                <a:latin typeface="Futura Lt BT" panose="020B0402020204020303" pitchFamily="34" charset="0"/>
              </a:rPr>
              <a:t> (regressie, integraal en GAT)</a:t>
            </a:r>
          </a:p>
          <a:p>
            <a:pPr algn="l">
              <a:lnSpc>
                <a:spcPct val="150000"/>
              </a:lnSpc>
            </a:pPr>
            <a:r>
              <a:rPr lang="nl-NL" sz="1600" dirty="0">
                <a:solidFill>
                  <a:schemeClr val="tx1"/>
                </a:solidFill>
                <a:latin typeface="Futura Lt BT" panose="020B0402020204020303" pitchFamily="34" charset="0"/>
              </a:rPr>
              <a:t>Release management</a:t>
            </a:r>
          </a:p>
        </p:txBody>
      </p:sp>
      <p:cxnSp>
        <p:nvCxnSpPr>
          <p:cNvPr id="16" name="Connector: Elbow 15">
            <a:extLst>
              <a:ext uri="{FF2B5EF4-FFF2-40B4-BE49-F238E27FC236}">
                <a16:creationId xmlns:a16="http://schemas.microsoft.com/office/drawing/2014/main" id="{82BEA2F4-06CB-4314-9EC0-CAF3F4E3273E}"/>
              </a:ext>
            </a:extLst>
          </p:cNvPr>
          <p:cNvCxnSpPr>
            <a:cxnSpLocks/>
            <a:stCxn id="110" idx="2"/>
            <a:endCxn id="77" idx="3"/>
          </p:cNvCxnSpPr>
          <p:nvPr userDrawn="1"/>
        </p:nvCxnSpPr>
        <p:spPr>
          <a:xfrm rot="5400000">
            <a:off x="7768389" y="2834738"/>
            <a:ext cx="812148" cy="2084934"/>
          </a:xfrm>
          <a:prstGeom prst="bentConnector2">
            <a:avLst/>
          </a:prstGeom>
        </p:spPr>
        <p:style>
          <a:lnRef idx="1">
            <a:schemeClr val="dk1"/>
          </a:lnRef>
          <a:fillRef idx="0">
            <a:schemeClr val="dk1"/>
          </a:fillRef>
          <a:effectRef idx="0">
            <a:schemeClr val="dk1"/>
          </a:effectRef>
          <a:fontRef idx="minor">
            <a:schemeClr val="tx1"/>
          </a:fontRef>
        </p:style>
      </p:cxnSp>
      <p:cxnSp>
        <p:nvCxnSpPr>
          <p:cNvPr id="31" name="Connector: Elbow 30">
            <a:extLst>
              <a:ext uri="{FF2B5EF4-FFF2-40B4-BE49-F238E27FC236}">
                <a16:creationId xmlns:a16="http://schemas.microsoft.com/office/drawing/2014/main" id="{3AD07A98-01A5-4CDC-9739-63043F222F6F}"/>
              </a:ext>
            </a:extLst>
          </p:cNvPr>
          <p:cNvCxnSpPr>
            <a:stCxn id="78" idx="1"/>
            <a:endCxn id="110" idx="2"/>
          </p:cNvCxnSpPr>
          <p:nvPr userDrawn="1"/>
        </p:nvCxnSpPr>
        <p:spPr>
          <a:xfrm rot="10800000">
            <a:off x="9216930" y="3471131"/>
            <a:ext cx="1931190" cy="812148"/>
          </a:xfrm>
          <a:prstGeom prst="bentConnector2">
            <a:avLst/>
          </a:prstGeom>
        </p:spPr>
        <p:style>
          <a:lnRef idx="1">
            <a:schemeClr val="dk1"/>
          </a:lnRef>
          <a:fillRef idx="0">
            <a:schemeClr val="dk1"/>
          </a:fillRef>
          <a:effectRef idx="0">
            <a:schemeClr val="dk1"/>
          </a:effectRef>
          <a:fontRef idx="minor">
            <a:schemeClr val="tx1"/>
          </a:fontRef>
        </p:style>
      </p:cxnSp>
      <p:cxnSp>
        <p:nvCxnSpPr>
          <p:cNvPr id="39" name="Connector: Elbow 38">
            <a:extLst>
              <a:ext uri="{FF2B5EF4-FFF2-40B4-BE49-F238E27FC236}">
                <a16:creationId xmlns:a16="http://schemas.microsoft.com/office/drawing/2014/main" id="{D9BFCD2E-8F51-42BA-A245-3653CE4FBD65}"/>
              </a:ext>
            </a:extLst>
          </p:cNvPr>
          <p:cNvCxnSpPr>
            <a:stCxn id="106" idx="0"/>
            <a:endCxn id="110" idx="2"/>
          </p:cNvCxnSpPr>
          <p:nvPr userDrawn="1"/>
        </p:nvCxnSpPr>
        <p:spPr>
          <a:xfrm rot="5400000" flipH="1" flipV="1">
            <a:off x="4318545" y="1582005"/>
            <a:ext cx="3009258" cy="6787511"/>
          </a:xfrm>
          <a:prstGeom prst="bentConnector3">
            <a:avLst>
              <a:gd name="adj1" fmla="val 9907"/>
            </a:avLst>
          </a:prstGeom>
        </p:spPr>
        <p:style>
          <a:lnRef idx="1">
            <a:schemeClr val="dk1"/>
          </a:lnRef>
          <a:fillRef idx="0">
            <a:schemeClr val="dk1"/>
          </a:fillRef>
          <a:effectRef idx="0">
            <a:schemeClr val="dk1"/>
          </a:effectRef>
          <a:fontRef idx="minor">
            <a:schemeClr val="tx1"/>
          </a:fontRef>
        </p:style>
      </p:cxnSp>
      <p:cxnSp>
        <p:nvCxnSpPr>
          <p:cNvPr id="42" name="Connector: Elbow 41">
            <a:extLst>
              <a:ext uri="{FF2B5EF4-FFF2-40B4-BE49-F238E27FC236}">
                <a16:creationId xmlns:a16="http://schemas.microsoft.com/office/drawing/2014/main" id="{420572AC-0BDB-4222-B375-D6038587424F}"/>
              </a:ext>
            </a:extLst>
          </p:cNvPr>
          <p:cNvCxnSpPr>
            <a:stCxn id="107" idx="0"/>
            <a:endCxn id="110" idx="2"/>
          </p:cNvCxnSpPr>
          <p:nvPr userDrawn="1"/>
        </p:nvCxnSpPr>
        <p:spPr>
          <a:xfrm rot="5400000" flipH="1" flipV="1">
            <a:off x="6552163" y="3815623"/>
            <a:ext cx="3009258" cy="2320275"/>
          </a:xfrm>
          <a:prstGeom prst="bentConnector3">
            <a:avLst>
              <a:gd name="adj1" fmla="val 9907"/>
            </a:avLst>
          </a:prstGeom>
        </p:spPr>
        <p:style>
          <a:lnRef idx="1">
            <a:schemeClr val="dk1"/>
          </a:lnRef>
          <a:fillRef idx="0">
            <a:schemeClr val="dk1"/>
          </a:fillRef>
          <a:effectRef idx="0">
            <a:schemeClr val="dk1"/>
          </a:effectRef>
          <a:fontRef idx="minor">
            <a:schemeClr val="tx1"/>
          </a:fontRef>
        </p:style>
      </p:cxnSp>
      <p:cxnSp>
        <p:nvCxnSpPr>
          <p:cNvPr id="46" name="Connector: Elbow 45">
            <a:extLst>
              <a:ext uri="{FF2B5EF4-FFF2-40B4-BE49-F238E27FC236}">
                <a16:creationId xmlns:a16="http://schemas.microsoft.com/office/drawing/2014/main" id="{5E8F9A4B-55FF-4F15-B33C-151E3504A6B8}"/>
              </a:ext>
            </a:extLst>
          </p:cNvPr>
          <p:cNvCxnSpPr>
            <a:stCxn id="108" idx="0"/>
            <a:endCxn id="110" idx="2"/>
          </p:cNvCxnSpPr>
          <p:nvPr userDrawn="1"/>
        </p:nvCxnSpPr>
        <p:spPr>
          <a:xfrm rot="16200000" flipV="1">
            <a:off x="8796801" y="3891260"/>
            <a:ext cx="3014674" cy="2174415"/>
          </a:xfrm>
          <a:prstGeom prst="bentConnector3">
            <a:avLst>
              <a:gd name="adj1" fmla="val 10084"/>
            </a:avLst>
          </a:prstGeom>
        </p:spPr>
        <p:style>
          <a:lnRef idx="1">
            <a:schemeClr val="dk1"/>
          </a:lnRef>
          <a:fillRef idx="0">
            <a:schemeClr val="dk1"/>
          </a:fillRef>
          <a:effectRef idx="0">
            <a:schemeClr val="dk1"/>
          </a:effectRef>
          <a:fontRef idx="minor">
            <a:schemeClr val="tx1"/>
          </a:fontRef>
        </p:style>
      </p:cxnSp>
      <p:cxnSp>
        <p:nvCxnSpPr>
          <p:cNvPr id="57" name="Connector: Elbow 56">
            <a:extLst>
              <a:ext uri="{FF2B5EF4-FFF2-40B4-BE49-F238E27FC236}">
                <a16:creationId xmlns:a16="http://schemas.microsoft.com/office/drawing/2014/main" id="{A9FDF914-04E5-4D5C-89C3-DEF7E45808E7}"/>
              </a:ext>
            </a:extLst>
          </p:cNvPr>
          <p:cNvCxnSpPr>
            <a:stCxn id="110" idx="2"/>
            <a:endCxn id="109" idx="0"/>
          </p:cNvCxnSpPr>
          <p:nvPr userDrawn="1"/>
        </p:nvCxnSpPr>
        <p:spPr>
          <a:xfrm rot="16200000" flipH="1">
            <a:off x="11033126" y="1654934"/>
            <a:ext cx="3009259" cy="6641651"/>
          </a:xfrm>
          <a:prstGeom prst="bentConnector3">
            <a:avLst>
              <a:gd name="adj1" fmla="val 90093"/>
            </a:avLst>
          </a:prstGeom>
        </p:spPr>
        <p:style>
          <a:lnRef idx="1">
            <a:schemeClr val="dk1"/>
          </a:lnRef>
          <a:fillRef idx="0">
            <a:schemeClr val="dk1"/>
          </a:fillRef>
          <a:effectRef idx="0">
            <a:schemeClr val="dk1"/>
          </a:effectRef>
          <a:fontRef idx="minor">
            <a:schemeClr val="tx1"/>
          </a:fontRef>
        </p:style>
      </p:cxnSp>
      <p:sp>
        <p:nvSpPr>
          <p:cNvPr id="109" name="Rectangle 108">
            <a:extLst>
              <a:ext uri="{FF2B5EF4-FFF2-40B4-BE49-F238E27FC236}">
                <a16:creationId xmlns:a16="http://schemas.microsoft.com/office/drawing/2014/main" id="{2EF71ACE-9D55-4B8B-8D76-ECFF3C2E6A44}"/>
              </a:ext>
            </a:extLst>
          </p:cNvPr>
          <p:cNvSpPr/>
          <p:nvPr userDrawn="1"/>
        </p:nvSpPr>
        <p:spPr>
          <a:xfrm>
            <a:off x="13822862" y="6480390"/>
            <a:ext cx="4071438"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Support &amp; </a:t>
            </a:r>
            <a:r>
              <a:rPr lang="nl-NL" sz="1800" dirty="0" err="1">
                <a:solidFill>
                  <a:schemeClr val="tx1"/>
                </a:solidFill>
                <a:latin typeface="Futura Md BT" panose="020B0602020204020303" pitchFamily="34" charset="0"/>
              </a:rPr>
              <a:t>Happiness</a:t>
            </a:r>
            <a:endParaRPr lang="en-US" sz="1800" dirty="0">
              <a:solidFill>
                <a:schemeClr val="tx1"/>
              </a:solidFill>
              <a:latin typeface="Futura Md BT" panose="020B0602020204020303" pitchFamily="34" charset="0"/>
            </a:endParaRPr>
          </a:p>
        </p:txBody>
      </p:sp>
      <p:sp>
        <p:nvSpPr>
          <p:cNvPr id="106" name="Rectangle 105">
            <a:extLst>
              <a:ext uri="{FF2B5EF4-FFF2-40B4-BE49-F238E27FC236}">
                <a16:creationId xmlns:a16="http://schemas.microsoft.com/office/drawing/2014/main" id="{0526DA31-0404-4810-9B9F-2124116E282B}"/>
              </a:ext>
            </a:extLst>
          </p:cNvPr>
          <p:cNvSpPr/>
          <p:nvPr userDrawn="1"/>
        </p:nvSpPr>
        <p:spPr>
          <a:xfrm>
            <a:off x="393700" y="6480389"/>
            <a:ext cx="4071438"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IT Services</a:t>
            </a:r>
            <a:endParaRPr lang="en-US" sz="1800" dirty="0">
              <a:solidFill>
                <a:schemeClr val="tx1"/>
              </a:solidFill>
              <a:latin typeface="Futura Md BT" panose="020B0602020204020303" pitchFamily="34" charset="0"/>
            </a:endParaRPr>
          </a:p>
        </p:txBody>
      </p:sp>
      <p:sp>
        <p:nvSpPr>
          <p:cNvPr id="15" name="Rectangle 14">
            <a:extLst>
              <a:ext uri="{FF2B5EF4-FFF2-40B4-BE49-F238E27FC236}">
                <a16:creationId xmlns:a16="http://schemas.microsoft.com/office/drawing/2014/main" id="{A2EC231C-8D44-47AC-873F-65E863F77330}"/>
              </a:ext>
            </a:extLst>
          </p:cNvPr>
          <p:cNvSpPr/>
          <p:nvPr userDrawn="1"/>
        </p:nvSpPr>
        <p:spPr>
          <a:xfrm>
            <a:off x="7185689" y="1977307"/>
            <a:ext cx="4054149"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Directie</a:t>
            </a:r>
            <a:endParaRPr lang="en-US" sz="1800" dirty="0">
              <a:solidFill>
                <a:schemeClr val="tx1"/>
              </a:solidFill>
              <a:latin typeface="Futura Md BT" panose="020B0602020204020303" pitchFamily="34" charset="0"/>
            </a:endParaRPr>
          </a:p>
        </p:txBody>
      </p:sp>
      <p:sp>
        <p:nvSpPr>
          <p:cNvPr id="77" name="Rectangle 76">
            <a:extLst>
              <a:ext uri="{FF2B5EF4-FFF2-40B4-BE49-F238E27FC236}">
                <a16:creationId xmlns:a16="http://schemas.microsoft.com/office/drawing/2014/main" id="{82B239A6-B4F6-4E9A-A7D5-0C9D8259F873}"/>
              </a:ext>
            </a:extLst>
          </p:cNvPr>
          <p:cNvSpPr/>
          <p:nvPr userDrawn="1"/>
        </p:nvSpPr>
        <p:spPr>
          <a:xfrm>
            <a:off x="3060559" y="3978402"/>
            <a:ext cx="4071437"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chemeClr val="tx1"/>
                </a:solidFill>
                <a:latin typeface="Futura Md BT" panose="020B0602020204020303" pitchFamily="34" charset="0"/>
              </a:rPr>
              <a:t>Sales &amp; Marketing</a:t>
            </a:r>
            <a:endParaRPr lang="en-US" sz="1800" dirty="0">
              <a:solidFill>
                <a:schemeClr val="tx1"/>
              </a:solidFill>
              <a:latin typeface="Futura Md BT" panose="020B0602020204020303" pitchFamily="34" charset="0"/>
            </a:endParaRPr>
          </a:p>
        </p:txBody>
      </p:sp>
      <p:sp>
        <p:nvSpPr>
          <p:cNvPr id="78" name="Rectangle 77">
            <a:extLst>
              <a:ext uri="{FF2B5EF4-FFF2-40B4-BE49-F238E27FC236}">
                <a16:creationId xmlns:a16="http://schemas.microsoft.com/office/drawing/2014/main" id="{84810756-0BBE-4D74-9CCA-7E7500B79B25}"/>
              </a:ext>
            </a:extLst>
          </p:cNvPr>
          <p:cNvSpPr/>
          <p:nvPr userDrawn="1"/>
        </p:nvSpPr>
        <p:spPr>
          <a:xfrm>
            <a:off x="11148120" y="3978402"/>
            <a:ext cx="4063087" cy="609754"/>
          </a:xfrm>
          <a:prstGeom prst="rect">
            <a:avLst/>
          </a:prstGeom>
          <a:solidFill>
            <a:srgbClr val="FFD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err="1">
                <a:solidFill>
                  <a:schemeClr val="tx1"/>
                </a:solidFill>
                <a:latin typeface="Futura Md BT" panose="020B0602020204020303" pitchFamily="34" charset="0"/>
              </a:rPr>
              <a:t>Staff</a:t>
            </a:r>
            <a:endParaRPr lang="nl-NL" sz="1800" dirty="0">
              <a:solidFill>
                <a:schemeClr val="tx1"/>
              </a:solidFill>
              <a:latin typeface="Futura Md BT" panose="020B0602020204020303" pitchFamily="34" charset="0"/>
            </a:endParaRPr>
          </a:p>
        </p:txBody>
      </p:sp>
      <p:sp>
        <p:nvSpPr>
          <p:cNvPr id="34" name="Slide Number Placeholder 5">
            <a:extLst>
              <a:ext uri="{FF2B5EF4-FFF2-40B4-BE49-F238E27FC236}">
                <a16:creationId xmlns:a16="http://schemas.microsoft.com/office/drawing/2014/main" id="{1AC83EA4-BD22-4A73-833B-D5E5686F4F4B}"/>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pic>
        <p:nvPicPr>
          <p:cNvPr id="26" name="Picture 25">
            <a:hlinkClick r:id="" action="ppaction://noaction"/>
            <a:extLst>
              <a:ext uri="{FF2B5EF4-FFF2-40B4-BE49-F238E27FC236}">
                <a16:creationId xmlns:a16="http://schemas.microsoft.com/office/drawing/2014/main" id="{869DC0D2-2A8C-4F5D-8C24-322F30BD48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36922" y="470307"/>
            <a:ext cx="470769" cy="627693"/>
          </a:xfrm>
          <a:prstGeom prst="rect">
            <a:avLst/>
          </a:prstGeom>
        </p:spPr>
      </p:pic>
      <p:sp>
        <p:nvSpPr>
          <p:cNvPr id="27" name="Footer Placeholder 4">
            <a:extLst>
              <a:ext uri="{FF2B5EF4-FFF2-40B4-BE49-F238E27FC236}">
                <a16:creationId xmlns:a16="http://schemas.microsoft.com/office/drawing/2014/main" id="{58120019-ECE1-47B8-8811-AE1DCF453865}"/>
              </a:ext>
            </a:extLst>
          </p:cNvPr>
          <p:cNvSpPr>
            <a:spLocks noGrp="1"/>
          </p:cNvSpPr>
          <p:nvPr>
            <p:ph type="ftr" sz="quarter" idx="12"/>
          </p:nvPr>
        </p:nvSpPr>
        <p:spPr>
          <a:xfrm>
            <a:off x="0" y="9480855"/>
            <a:ext cx="1960308" cy="766291"/>
          </a:xfrm>
          <a:prstGeom prst="rect">
            <a:avLst/>
          </a:prstGeom>
        </p:spPr>
        <p:txBody>
          <a:bodyPr wrap="none" lIns="720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Tree>
    <p:extLst>
      <p:ext uri="{BB962C8B-B14F-4D97-AF65-F5344CB8AC3E}">
        <p14:creationId xmlns:p14="http://schemas.microsoft.com/office/powerpoint/2010/main" val="171951678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otpagina">
    <p:bg>
      <p:bgPr>
        <a:solidFill>
          <a:srgbClr val="FFD700"/>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E8A672-C21C-4848-8B5C-5BD042444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0614" y="696450"/>
            <a:ext cx="3283294" cy="971308"/>
          </a:xfrm>
          <a:prstGeom prst="rect">
            <a:avLst/>
          </a:prstGeom>
        </p:spPr>
      </p:pic>
      <p:pic>
        <p:nvPicPr>
          <p:cNvPr id="5" name="Picture 4">
            <a:extLst>
              <a:ext uri="{FF2B5EF4-FFF2-40B4-BE49-F238E27FC236}">
                <a16:creationId xmlns:a16="http://schemas.microsoft.com/office/drawing/2014/main" id="{11996054-371E-4E14-96BC-550CF7F2CC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58988" y="6295611"/>
            <a:ext cx="4267208" cy="4267208"/>
          </a:xfrm>
          <a:prstGeom prst="rect">
            <a:avLst/>
          </a:prstGeom>
        </p:spPr>
      </p:pic>
      <p:sp>
        <p:nvSpPr>
          <p:cNvPr id="19" name="Text Placeholder 18">
            <a:extLst>
              <a:ext uri="{FF2B5EF4-FFF2-40B4-BE49-F238E27FC236}">
                <a16:creationId xmlns:a16="http://schemas.microsoft.com/office/drawing/2014/main" id="{DB7D3D6C-EFCA-44C3-B970-36C0D95486B9}"/>
              </a:ext>
            </a:extLst>
          </p:cNvPr>
          <p:cNvSpPr>
            <a:spLocks noGrp="1"/>
          </p:cNvSpPr>
          <p:nvPr>
            <p:ph type="body" sz="quarter" idx="10" hasCustomPrompt="1"/>
          </p:nvPr>
        </p:nvSpPr>
        <p:spPr>
          <a:xfrm>
            <a:off x="0" y="0"/>
            <a:ext cx="18288000" cy="10287000"/>
          </a:xfrm>
        </p:spPr>
        <p:txBody>
          <a:bodyPr anchor="ctr" anchorCtr="0">
            <a:normAutofit/>
          </a:bodyPr>
          <a:lstStyle>
            <a:lvl1pPr algn="ctr">
              <a:defRPr sz="6000">
                <a:latin typeface="Futura Md BT" panose="020B0602020204020303" pitchFamily="34" charset="0"/>
              </a:defRPr>
            </a:lvl1pPr>
            <a:lvl2pPr algn="ctr">
              <a:defRPr/>
            </a:lvl2pPr>
            <a:lvl3pPr algn="ctr">
              <a:defRPr/>
            </a:lvl3pPr>
            <a:lvl4pPr algn="ctr">
              <a:defRPr/>
            </a:lvl4pPr>
            <a:lvl5pPr algn="ctr">
              <a:defRPr/>
            </a:lvl5pPr>
          </a:lstStyle>
          <a:p>
            <a:pPr lvl="0"/>
            <a:r>
              <a:rPr lang="en-US" dirty="0" err="1"/>
              <a:t>Eindtekst</a:t>
            </a:r>
            <a:endParaRPr lang="nl-NL" dirty="0"/>
          </a:p>
        </p:txBody>
      </p:sp>
    </p:spTree>
    <p:extLst>
      <p:ext uri="{BB962C8B-B14F-4D97-AF65-F5344CB8AC3E}">
        <p14:creationId xmlns:p14="http://schemas.microsoft.com/office/powerpoint/2010/main" val="269816770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ormal_slid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9947" y="1"/>
            <a:ext cx="1008110" cy="756083"/>
          </a:xfrm>
          <a:prstGeom prst="rect">
            <a:avLst/>
          </a:prstGeom>
        </p:spPr>
      </p:pic>
      <p:sp>
        <p:nvSpPr>
          <p:cNvPr id="15" name="Title 14"/>
          <p:cNvSpPr>
            <a:spLocks noGrp="1"/>
          </p:cNvSpPr>
          <p:nvPr>
            <p:ph type="title"/>
          </p:nvPr>
        </p:nvSpPr>
        <p:spPr/>
        <p:txBody>
          <a:bodyPr/>
          <a:lstStyle/>
          <a:p>
            <a:r>
              <a:rPr lang="en-US"/>
              <a:t>Click to edit Master title style</a:t>
            </a:r>
            <a:endParaRPr lang="nl-NL"/>
          </a:p>
        </p:txBody>
      </p:sp>
      <p:sp>
        <p:nvSpPr>
          <p:cNvPr id="19" name="Slide Number Placeholder 18"/>
          <p:cNvSpPr>
            <a:spLocks noGrp="1"/>
          </p:cNvSpPr>
          <p:nvPr>
            <p:ph type="sldNum" sz="quarter" idx="10"/>
          </p:nvPr>
        </p:nvSpPr>
        <p:spPr/>
        <p:txBody>
          <a:bodyPr/>
          <a:lstStyle/>
          <a:p>
            <a:fld id="{18FA56E6-90FE-4AF0-A8CC-DC230E786303}" type="slidenum">
              <a:rPr lang="nl-NL" smtClean="0"/>
              <a:pPr/>
              <a:t>‹#›</a:t>
            </a:fld>
            <a:endParaRPr lang="nl-NL" dirty="0"/>
          </a:p>
        </p:txBody>
      </p:sp>
      <p:sp>
        <p:nvSpPr>
          <p:cNvPr id="6" name="Tekstvak 5">
            <a:extLst>
              <a:ext uri="{FF2B5EF4-FFF2-40B4-BE49-F238E27FC236}">
                <a16:creationId xmlns:a16="http://schemas.microsoft.com/office/drawing/2014/main" id="{8FB1A8EB-2CE4-46D2-BCD6-DB07E8177DC3}"/>
              </a:ext>
            </a:extLst>
          </p:cNvPr>
          <p:cNvSpPr txBox="1"/>
          <p:nvPr userDrawn="1"/>
        </p:nvSpPr>
        <p:spPr>
          <a:xfrm>
            <a:off x="-2" y="9535610"/>
            <a:ext cx="18288000" cy="346249"/>
          </a:xfrm>
          <a:prstGeom prst="rect">
            <a:avLst/>
          </a:prstGeom>
          <a:noFill/>
        </p:spPr>
        <p:txBody>
          <a:bodyPr wrap="square" rtlCol="0">
            <a:spAutoFit/>
          </a:bodyPr>
          <a:lstStyle/>
          <a:p>
            <a:pPr marL="0" marR="0" indent="0" algn="ctr" defTabSz="1371600" rtl="0" eaLnBrk="1" fontAlgn="auto" latinLnBrk="0" hangingPunct="1">
              <a:lnSpc>
                <a:spcPct val="100000"/>
              </a:lnSpc>
              <a:spcBef>
                <a:spcPts val="0"/>
              </a:spcBef>
              <a:spcAft>
                <a:spcPts val="0"/>
              </a:spcAft>
              <a:buClrTx/>
              <a:buSzTx/>
              <a:buFontTx/>
              <a:buNone/>
              <a:tabLst/>
              <a:defRPr/>
            </a:pPr>
            <a:fld id="{F8F6CD4D-1EB2-4842-A410-DCF640AF6E7D}" type="slidenum">
              <a:rPr lang="nl-NL" sz="1650" smtClean="0">
                <a:solidFill>
                  <a:schemeClr val="bg1">
                    <a:lumMod val="85000"/>
                  </a:schemeClr>
                </a:solidFill>
                <a:latin typeface="Georgia" pitchFamily="18" charset="0"/>
              </a:rPr>
              <a:pPr marL="0" marR="0" indent="0" algn="ctr" defTabSz="1371600" rtl="0" eaLnBrk="1" fontAlgn="auto" latinLnBrk="0" hangingPunct="1">
                <a:lnSpc>
                  <a:spcPct val="100000"/>
                </a:lnSpc>
                <a:spcBef>
                  <a:spcPts val="0"/>
                </a:spcBef>
                <a:spcAft>
                  <a:spcPts val="0"/>
                </a:spcAft>
                <a:buClrTx/>
                <a:buSzTx/>
                <a:buFontTx/>
                <a:buNone/>
                <a:tabLst/>
                <a:defRPr/>
              </a:pPr>
              <a:t>‹#›</a:t>
            </a:fld>
            <a:endParaRPr lang="nl-NL" sz="1650" dirty="0">
              <a:solidFill>
                <a:schemeClr val="bg1">
                  <a:lumMod val="85000"/>
                </a:schemeClr>
              </a:solidFill>
              <a:latin typeface="Georgia" pitchFamily="18" charset="0"/>
            </a:endParaRPr>
          </a:p>
        </p:txBody>
      </p:sp>
      <p:pic>
        <p:nvPicPr>
          <p:cNvPr id="8" name="Picture 2" descr="C:\Users\Ans\Dropbox\Empirion\Presentatie\template\img\presentatieFooter.png">
            <a:extLst>
              <a:ext uri="{FF2B5EF4-FFF2-40B4-BE49-F238E27FC236}">
                <a16:creationId xmlns:a16="http://schemas.microsoft.com/office/drawing/2014/main" id="{15CEF98F-101A-46A3-AAD4-E012B55FAFBB}"/>
              </a:ext>
            </a:extLst>
          </p:cNvPr>
          <p:cNvPicPr>
            <a:picLocks noChangeAspect="1" noChangeArrowheads="1"/>
          </p:cNvPicPr>
          <p:nvPr userDrawn="1"/>
        </p:nvPicPr>
        <p:blipFill>
          <a:blip r:embed="rId3" cstate="print"/>
          <a:srcRect/>
          <a:stretch>
            <a:fillRect/>
          </a:stretch>
        </p:blipFill>
        <p:spPr bwMode="auto">
          <a:xfrm>
            <a:off x="2" y="9658842"/>
            <a:ext cx="18288000" cy="628158"/>
          </a:xfrm>
          <a:prstGeom prst="rect">
            <a:avLst/>
          </a:prstGeom>
          <a:noFill/>
        </p:spPr>
      </p:pic>
    </p:spTree>
    <p:extLst>
      <p:ext uri="{BB962C8B-B14F-4D97-AF65-F5344CB8AC3E}">
        <p14:creationId xmlns:p14="http://schemas.microsoft.com/office/powerpoint/2010/main" val="2520177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pagina">
    <p:bg>
      <p:bgPr>
        <a:solidFill>
          <a:srgbClr val="FFD7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F7A89-49DB-4134-8C1A-A4A1FD8D9CD6}"/>
              </a:ext>
            </a:extLst>
          </p:cNvPr>
          <p:cNvSpPr>
            <a:spLocks noGrp="1"/>
          </p:cNvSpPr>
          <p:nvPr>
            <p:ph type="ctrTitle"/>
          </p:nvPr>
        </p:nvSpPr>
        <p:spPr>
          <a:xfrm>
            <a:off x="2286000" y="1683545"/>
            <a:ext cx="13716000" cy="3581400"/>
          </a:xfrm>
        </p:spPr>
        <p:txBody>
          <a:bodyPr anchor="b">
            <a:normAutofit/>
          </a:bodyPr>
          <a:lstStyle>
            <a:lvl1pPr algn="ctr">
              <a:lnSpc>
                <a:spcPct val="100000"/>
              </a:lnSpc>
              <a:defRPr sz="7200">
                <a:latin typeface="Futura Md BT" panose="020B0602020204020303" pitchFamily="34" charset="0"/>
              </a:defRPr>
            </a:lvl1pPr>
          </a:lstStyle>
          <a:p>
            <a:r>
              <a:rPr lang="nl-NL"/>
              <a:t>Klik om stijl te bewerken</a:t>
            </a:r>
            <a:endParaRPr lang="nl-NL" dirty="0"/>
          </a:p>
        </p:txBody>
      </p:sp>
      <p:sp>
        <p:nvSpPr>
          <p:cNvPr id="3" name="Subtitle 2">
            <a:extLst>
              <a:ext uri="{FF2B5EF4-FFF2-40B4-BE49-F238E27FC236}">
                <a16:creationId xmlns:a16="http://schemas.microsoft.com/office/drawing/2014/main" id="{F9326BE9-EED5-477A-8BFB-35AC93C37FF0}"/>
              </a:ext>
            </a:extLst>
          </p:cNvPr>
          <p:cNvSpPr>
            <a:spLocks noGrp="1"/>
          </p:cNvSpPr>
          <p:nvPr>
            <p:ph type="subTitle" idx="1"/>
          </p:nvPr>
        </p:nvSpPr>
        <p:spPr>
          <a:xfrm>
            <a:off x="2286000" y="5403057"/>
            <a:ext cx="13716000" cy="2483643"/>
          </a:xfrm>
        </p:spPr>
        <p:txBody>
          <a:bodyPr/>
          <a:lstStyle>
            <a:lvl1pPr marL="0" indent="0" algn="ctr">
              <a:buNone/>
              <a:defRPr sz="3600">
                <a:latin typeface="Futura Lt BT" panose="020B0402020204020303"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NL" dirty="0"/>
          </a:p>
        </p:txBody>
      </p:sp>
    </p:spTree>
    <p:extLst>
      <p:ext uri="{BB962C8B-B14F-4D97-AF65-F5344CB8AC3E}">
        <p14:creationId xmlns:p14="http://schemas.microsoft.com/office/powerpoint/2010/main" val="34107334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pagina_With_image">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26A937-85BC-4679-9E28-625BE2FD1E15}"/>
              </a:ext>
            </a:extLst>
          </p:cNvPr>
          <p:cNvSpPr>
            <a:spLocks noGrp="1"/>
          </p:cNvSpPr>
          <p:nvPr>
            <p:ph type="pic" sz="quarter" idx="10"/>
          </p:nvPr>
        </p:nvSpPr>
        <p:spPr>
          <a:xfrm>
            <a:off x="0" y="-24228"/>
            <a:ext cx="18288000" cy="10311228"/>
          </a:xfrm>
        </p:spPr>
        <p:txBody>
          <a:bodyPr lIns="0" tIns="0" rIns="0" bIns="0"/>
          <a:lstStyle>
            <a:lvl1pPr>
              <a:defRPr/>
            </a:lvl1pPr>
          </a:lstStyle>
          <a:p>
            <a:r>
              <a:rPr lang="nl-NL"/>
              <a:t>Klik op het pictogram als u een afbeelding wilt toevoegen</a:t>
            </a:r>
            <a:endParaRPr lang="nl-NL" dirty="0"/>
          </a:p>
        </p:txBody>
      </p:sp>
      <p:sp>
        <p:nvSpPr>
          <p:cNvPr id="2" name="Title 1">
            <a:extLst>
              <a:ext uri="{FF2B5EF4-FFF2-40B4-BE49-F238E27FC236}">
                <a16:creationId xmlns:a16="http://schemas.microsoft.com/office/drawing/2014/main" id="{98AF7A89-49DB-4134-8C1A-A4A1FD8D9CD6}"/>
              </a:ext>
            </a:extLst>
          </p:cNvPr>
          <p:cNvSpPr>
            <a:spLocks noGrp="1"/>
          </p:cNvSpPr>
          <p:nvPr>
            <p:ph type="ctrTitle"/>
          </p:nvPr>
        </p:nvSpPr>
        <p:spPr>
          <a:xfrm>
            <a:off x="0" y="7637976"/>
            <a:ext cx="18288000" cy="920222"/>
          </a:xfrm>
          <a:solidFill>
            <a:schemeClr val="accent1">
              <a:alpha val="70000"/>
            </a:schemeClr>
          </a:solidFill>
        </p:spPr>
        <p:txBody>
          <a:bodyPr anchor="ctr">
            <a:normAutofit/>
          </a:bodyPr>
          <a:lstStyle>
            <a:lvl1pPr algn="ctr">
              <a:lnSpc>
                <a:spcPct val="100000"/>
              </a:lnSpc>
              <a:defRPr sz="4800">
                <a:latin typeface="+mj-lt"/>
              </a:defRPr>
            </a:lvl1pPr>
          </a:lstStyle>
          <a:p>
            <a:r>
              <a:rPr lang="nl-NL"/>
              <a:t>Klik om stijl te bewerken</a:t>
            </a:r>
            <a:endParaRPr lang="nl-NL" dirty="0"/>
          </a:p>
        </p:txBody>
      </p:sp>
      <p:sp>
        <p:nvSpPr>
          <p:cNvPr id="3" name="Subtitle 2">
            <a:extLst>
              <a:ext uri="{FF2B5EF4-FFF2-40B4-BE49-F238E27FC236}">
                <a16:creationId xmlns:a16="http://schemas.microsoft.com/office/drawing/2014/main" id="{F9326BE9-EED5-477A-8BFB-35AC93C37FF0}"/>
              </a:ext>
            </a:extLst>
          </p:cNvPr>
          <p:cNvSpPr>
            <a:spLocks noGrp="1"/>
          </p:cNvSpPr>
          <p:nvPr>
            <p:ph type="subTitle" idx="1"/>
          </p:nvPr>
        </p:nvSpPr>
        <p:spPr>
          <a:xfrm>
            <a:off x="0" y="8558198"/>
            <a:ext cx="18288000" cy="602456"/>
          </a:xfrm>
          <a:solidFill>
            <a:schemeClr val="accent1">
              <a:alpha val="70000"/>
            </a:schemeClr>
          </a:solidFill>
        </p:spPr>
        <p:txBody>
          <a:bodyPr anchor="ctr">
            <a:normAutofit/>
          </a:bodyPr>
          <a:lstStyle>
            <a:lvl1pPr marL="0" indent="0" algn="ctr">
              <a:buNone/>
              <a:defRPr sz="2400" b="1">
                <a:latin typeface="Futura Lt BT" panose="020B0402020204020303"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nl-NL" dirty="0"/>
          </a:p>
        </p:txBody>
      </p:sp>
      <p:sp>
        <p:nvSpPr>
          <p:cNvPr id="17" name="Text Placeholder 2">
            <a:extLst>
              <a:ext uri="{FF2B5EF4-FFF2-40B4-BE49-F238E27FC236}">
                <a16:creationId xmlns:a16="http://schemas.microsoft.com/office/drawing/2014/main" id="{E40F9584-DB7D-46AF-A105-7FD0AA559A75}"/>
              </a:ext>
            </a:extLst>
          </p:cNvPr>
          <p:cNvSpPr>
            <a:spLocks noGrp="1"/>
          </p:cNvSpPr>
          <p:nvPr>
            <p:ph type="body" idx="11" hasCustomPrompt="1"/>
          </p:nvPr>
        </p:nvSpPr>
        <p:spPr>
          <a:xfrm>
            <a:off x="0" y="-27063"/>
            <a:ext cx="18288000" cy="1638149"/>
          </a:xfrm>
          <a:solidFill>
            <a:schemeClr val="tx1">
              <a:alpha val="70000"/>
            </a:schemeClr>
          </a:solidFill>
        </p:spPr>
        <p:txBody>
          <a:bodyPr lIns="540000" rIns="540000" anchor="ctr" anchorCtr="0">
            <a:normAutofit/>
          </a:bodyPr>
          <a:lstStyle>
            <a:lvl1pPr marL="0" indent="0" algn="ctr">
              <a:lnSpc>
                <a:spcPct val="100000"/>
              </a:lnSpc>
              <a:spcBef>
                <a:spcPts val="1800"/>
              </a:spcBef>
              <a:buNone/>
              <a:defRPr sz="2800" i="1">
                <a:solidFill>
                  <a:schemeClr val="bg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 </a:t>
            </a:r>
          </a:p>
        </p:txBody>
      </p:sp>
      <p:sp>
        <p:nvSpPr>
          <p:cNvPr id="19" name="Content Placeholder 18">
            <a:extLst>
              <a:ext uri="{FF2B5EF4-FFF2-40B4-BE49-F238E27FC236}">
                <a16:creationId xmlns:a16="http://schemas.microsoft.com/office/drawing/2014/main" id="{41C4C1A3-F5A9-4CFE-81BC-251FEEF1E65D}"/>
              </a:ext>
            </a:extLst>
          </p:cNvPr>
          <p:cNvSpPr>
            <a:spLocks noGrp="1"/>
          </p:cNvSpPr>
          <p:nvPr>
            <p:ph sz="quarter" idx="13" hasCustomPrompt="1"/>
          </p:nvPr>
        </p:nvSpPr>
        <p:spPr>
          <a:xfrm>
            <a:off x="14194971" y="196437"/>
            <a:ext cx="3626420" cy="1175431"/>
          </a:xfrm>
        </p:spPr>
        <p:txBody>
          <a:bodyPr/>
          <a:lstStyle>
            <a:lvl1pPr algn="r">
              <a:defRPr>
                <a:solidFill>
                  <a:schemeClr val="bg1"/>
                </a:solidFill>
              </a:defRPr>
            </a:lvl1pPr>
          </a:lstStyle>
          <a:p>
            <a:pPr lvl="0"/>
            <a:r>
              <a:rPr lang="en-US" dirty="0"/>
              <a:t>Logo</a:t>
            </a:r>
            <a:endParaRPr lang="nl-NL" dirty="0"/>
          </a:p>
        </p:txBody>
      </p:sp>
    </p:spTree>
    <p:extLst>
      <p:ext uri="{BB962C8B-B14F-4D97-AF65-F5344CB8AC3E}">
        <p14:creationId xmlns:p14="http://schemas.microsoft.com/office/powerpoint/2010/main" val="9804773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_tussenSlide">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0E0936-DF57-4E12-97E9-986CD4144D12}"/>
              </a:ext>
            </a:extLst>
          </p:cNvPr>
          <p:cNvSpPr>
            <a:spLocks noGrp="1"/>
          </p:cNvSpPr>
          <p:nvPr>
            <p:ph idx="1"/>
          </p:nvPr>
        </p:nvSpPr>
        <p:spPr>
          <a:xfrm>
            <a:off x="1257300" y="1777483"/>
            <a:ext cx="15773400" cy="7233173"/>
          </a:xfrm>
        </p:spPr>
        <p:txBody>
          <a:bodyPr anchor="ctr">
            <a:normAutofit/>
          </a:bodyPr>
          <a:lstStyle>
            <a:lvl1pPr marL="0" indent="0">
              <a:buNone/>
              <a:defRPr sz="2400">
                <a:solidFill>
                  <a:schemeClr val="bg1"/>
                </a:solidFill>
                <a:latin typeface="Futura Lt BT" panose="020B0402020204020303" pitchFamily="34" charset="0"/>
              </a:defRPr>
            </a:lvl1pPr>
            <a:lvl2pPr marL="685800" indent="0">
              <a:buNone/>
              <a:defRPr sz="2400">
                <a:solidFill>
                  <a:schemeClr val="bg1"/>
                </a:solidFill>
                <a:latin typeface="Futura Lt BT" panose="020B0402020204020303" pitchFamily="34" charset="0"/>
              </a:defRPr>
            </a:lvl2pPr>
            <a:lvl3pPr marL="1371600" indent="0">
              <a:buNone/>
              <a:defRPr sz="2400">
                <a:solidFill>
                  <a:schemeClr val="bg1"/>
                </a:solidFill>
                <a:latin typeface="Futura Lt BT" panose="020B0402020204020303" pitchFamily="34" charset="0"/>
              </a:defRPr>
            </a:lvl3pPr>
            <a:lvl4pPr marL="2057400" indent="0">
              <a:buNone/>
              <a:defRPr sz="2400">
                <a:solidFill>
                  <a:schemeClr val="bg1"/>
                </a:solidFill>
                <a:latin typeface="Futura Lt BT" panose="020B0402020204020303" pitchFamily="34" charset="0"/>
              </a:defRPr>
            </a:lvl4pPr>
            <a:lvl5pPr marL="2743200" indent="0">
              <a:buNone/>
              <a:defRPr sz="2400">
                <a:solidFill>
                  <a:schemeClr val="bg1"/>
                </a:solidFill>
                <a:latin typeface="Futura Lt BT" panose="020B0402020204020303"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Picture 11">
            <a:hlinkClick r:id="" action="ppaction://noaction"/>
            <a:extLst>
              <a:ext uri="{FF2B5EF4-FFF2-40B4-BE49-F238E27FC236}">
                <a16:creationId xmlns:a16="http://schemas.microsoft.com/office/drawing/2014/main" id="{07995E17-7FC8-4BCD-ABFE-8043AC9C67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9391" y="462773"/>
            <a:ext cx="465833" cy="635227"/>
          </a:xfrm>
          <a:prstGeom prst="rect">
            <a:avLst/>
          </a:prstGeom>
        </p:spPr>
      </p:pic>
      <p:sp>
        <p:nvSpPr>
          <p:cNvPr id="17" name="TextBox 16">
            <a:extLst>
              <a:ext uri="{FF2B5EF4-FFF2-40B4-BE49-F238E27FC236}">
                <a16:creationId xmlns:a16="http://schemas.microsoft.com/office/drawing/2014/main" id="{ED3E2375-ED5E-49CF-9292-6887674EE5E9}"/>
              </a:ext>
            </a:extLst>
          </p:cNvPr>
          <p:cNvSpPr txBox="1"/>
          <p:nvPr userDrawn="1"/>
        </p:nvSpPr>
        <p:spPr>
          <a:xfrm>
            <a:off x="1257300" y="652879"/>
            <a:ext cx="14354175" cy="1021025"/>
          </a:xfrm>
          <a:prstGeom prst="rect">
            <a:avLst/>
          </a:prstGeom>
          <a:noFill/>
        </p:spPr>
        <p:txBody>
          <a:bodyPr wrap="none" rtlCol="0" anchor="ctr" anchorCtr="0">
            <a:normAutofit/>
          </a:bodyPr>
          <a:lstStyle/>
          <a:p>
            <a:endParaRPr lang="nl-NL" sz="3600" cap="all" baseline="0" dirty="0">
              <a:solidFill>
                <a:schemeClr val="bg1"/>
              </a:solidFill>
              <a:latin typeface="Futura Lt BT" panose="020B0402020204020303" pitchFamily="34" charset="0"/>
            </a:endParaRPr>
          </a:p>
        </p:txBody>
      </p:sp>
      <p:sp>
        <p:nvSpPr>
          <p:cNvPr id="9" name="Footer Placeholder 4">
            <a:extLst>
              <a:ext uri="{FF2B5EF4-FFF2-40B4-BE49-F238E27FC236}">
                <a16:creationId xmlns:a16="http://schemas.microsoft.com/office/drawing/2014/main" id="{2953837C-CACA-4E00-9D81-9AD9D045169A}"/>
              </a:ext>
            </a:extLst>
          </p:cNvPr>
          <p:cNvSpPr>
            <a:spLocks noGrp="1"/>
          </p:cNvSpPr>
          <p:nvPr>
            <p:ph type="ftr" sz="quarter" idx="12"/>
          </p:nvPr>
        </p:nvSpPr>
        <p:spPr>
          <a:xfrm>
            <a:off x="0" y="9480855"/>
            <a:ext cx="1669496" cy="766291"/>
          </a:xfrm>
          <a:prstGeom prst="rect">
            <a:avLst/>
          </a:prstGeom>
        </p:spPr>
        <p:txBody>
          <a:bodyPr wrap="none" lIns="432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11" name="Slide Number Placeholder 5">
            <a:extLst>
              <a:ext uri="{FF2B5EF4-FFF2-40B4-BE49-F238E27FC236}">
                <a16:creationId xmlns:a16="http://schemas.microsoft.com/office/drawing/2014/main" id="{F919A5E3-8EF1-4CF8-A3CB-2BDA3BB15360}"/>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sp>
        <p:nvSpPr>
          <p:cNvPr id="13" name="Content Placeholder 7">
            <a:extLst>
              <a:ext uri="{FF2B5EF4-FFF2-40B4-BE49-F238E27FC236}">
                <a16:creationId xmlns:a16="http://schemas.microsoft.com/office/drawing/2014/main" id="{9687E3DB-AAF2-4DA4-8F6C-A26503506617}"/>
              </a:ext>
            </a:extLst>
          </p:cNvPr>
          <p:cNvSpPr>
            <a:spLocks noGrp="1"/>
          </p:cNvSpPr>
          <p:nvPr>
            <p:ph idx="13" hasCustomPrompt="1"/>
          </p:nvPr>
        </p:nvSpPr>
        <p:spPr>
          <a:xfrm>
            <a:off x="1" y="1777483"/>
            <a:ext cx="18288000" cy="445211"/>
          </a:xfrm>
          <a:solidFill>
            <a:srgbClr val="FFD700"/>
          </a:solidFill>
        </p:spPr>
        <p:txBody>
          <a:bodyPr lIns="1332000">
            <a:normAutofit/>
          </a:bodyPr>
          <a:lstStyle>
            <a:lvl1pPr>
              <a:defRPr sz="2400"/>
            </a:lvl1pPr>
          </a:lstStyle>
          <a:p>
            <a:r>
              <a:rPr lang="nl-NL" sz="2400" dirty="0"/>
              <a:t>Onderwerp </a:t>
            </a:r>
            <a:r>
              <a:rPr lang="nl-NL" sz="2400" dirty="0" err="1"/>
              <a:t>highlighter</a:t>
            </a:r>
            <a:endParaRPr lang="nl-NL" sz="2400" dirty="0"/>
          </a:p>
        </p:txBody>
      </p:sp>
    </p:spTree>
    <p:extLst>
      <p:ext uri="{BB962C8B-B14F-4D97-AF65-F5344CB8AC3E}">
        <p14:creationId xmlns:p14="http://schemas.microsoft.com/office/powerpoint/2010/main" val="179705919"/>
      </p:ext>
    </p:extLst>
  </p:cSld>
  <p:clrMapOvr>
    <a:masterClrMapping/>
  </p:clrMapOvr>
  <p:transition>
    <p:fade/>
  </p:transition>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houdsopgave_tussenSlide">
    <p:bg>
      <p:bgPr>
        <a:solidFill>
          <a:schemeClr val="tx1"/>
        </a:solidFill>
        <a:effectLst/>
      </p:bgPr>
    </p:bg>
    <p:spTree>
      <p:nvGrpSpPr>
        <p:cNvPr id="1" name=""/>
        <p:cNvGrpSpPr/>
        <p:nvPr/>
      </p:nvGrpSpPr>
      <p:grpSpPr>
        <a:xfrm>
          <a:off x="0" y="0"/>
          <a:ext cx="0" cy="0"/>
          <a:chOff x="0" y="0"/>
          <a:chExt cx="0" cy="0"/>
        </a:xfrm>
      </p:grpSpPr>
      <p:pic>
        <p:nvPicPr>
          <p:cNvPr id="12" name="Picture 11">
            <a:hlinkClick r:id="" action="ppaction://noaction"/>
            <a:extLst>
              <a:ext uri="{FF2B5EF4-FFF2-40B4-BE49-F238E27FC236}">
                <a16:creationId xmlns:a16="http://schemas.microsoft.com/office/drawing/2014/main" id="{07995E17-7FC8-4BCD-ABFE-8043AC9C67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9391" y="462773"/>
            <a:ext cx="465833" cy="635227"/>
          </a:xfrm>
          <a:prstGeom prst="rect">
            <a:avLst/>
          </a:prstGeom>
        </p:spPr>
      </p:pic>
      <p:sp>
        <p:nvSpPr>
          <p:cNvPr id="9" name="Footer Placeholder 4">
            <a:extLst>
              <a:ext uri="{FF2B5EF4-FFF2-40B4-BE49-F238E27FC236}">
                <a16:creationId xmlns:a16="http://schemas.microsoft.com/office/drawing/2014/main" id="{2953837C-CACA-4E00-9D81-9AD9D045169A}"/>
              </a:ext>
            </a:extLst>
          </p:cNvPr>
          <p:cNvSpPr>
            <a:spLocks noGrp="1"/>
          </p:cNvSpPr>
          <p:nvPr>
            <p:ph type="ftr" sz="quarter" idx="12"/>
          </p:nvPr>
        </p:nvSpPr>
        <p:spPr>
          <a:xfrm>
            <a:off x="0" y="9480855"/>
            <a:ext cx="1669496" cy="766291"/>
          </a:xfrm>
          <a:prstGeom prst="rect">
            <a:avLst/>
          </a:prstGeom>
        </p:spPr>
        <p:txBody>
          <a:bodyPr wrap="none" lIns="432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11" name="Slide Number Placeholder 5">
            <a:extLst>
              <a:ext uri="{FF2B5EF4-FFF2-40B4-BE49-F238E27FC236}">
                <a16:creationId xmlns:a16="http://schemas.microsoft.com/office/drawing/2014/main" id="{F919A5E3-8EF1-4CF8-A3CB-2BDA3BB15360}"/>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sp>
        <p:nvSpPr>
          <p:cNvPr id="5" name="Text Placeholder 4">
            <a:extLst>
              <a:ext uri="{FF2B5EF4-FFF2-40B4-BE49-F238E27FC236}">
                <a16:creationId xmlns:a16="http://schemas.microsoft.com/office/drawing/2014/main" id="{D315277D-31FA-4744-AD19-A595F54DEB26}"/>
              </a:ext>
            </a:extLst>
          </p:cNvPr>
          <p:cNvSpPr>
            <a:spLocks noGrp="1"/>
          </p:cNvSpPr>
          <p:nvPr>
            <p:ph type="body" sz="quarter" idx="16" hasCustomPrompt="1"/>
          </p:nvPr>
        </p:nvSpPr>
        <p:spPr>
          <a:xfrm>
            <a:off x="2457287" y="1828039"/>
            <a:ext cx="3985716" cy="1759221"/>
          </a:xfrm>
          <a:solidFill>
            <a:srgbClr val="FFD700"/>
          </a:solidFill>
        </p:spPr>
        <p:txBody>
          <a:bodyPr anchor="ctr">
            <a:normAutofit/>
          </a:bodyPr>
          <a:lstStyle>
            <a:lvl1pPr algn="ctr">
              <a:defRPr sz="2400" b="0"/>
            </a:lvl1pPr>
          </a:lstStyle>
          <a:p>
            <a:pPr lvl="0"/>
            <a:r>
              <a:rPr lang="en-US" dirty="0" err="1"/>
              <a:t>Onderwerp</a:t>
            </a:r>
            <a:endParaRPr lang="nl-NL" dirty="0"/>
          </a:p>
        </p:txBody>
      </p:sp>
      <p:sp>
        <p:nvSpPr>
          <p:cNvPr id="20" name="Text Placeholder 4">
            <a:extLst>
              <a:ext uri="{FF2B5EF4-FFF2-40B4-BE49-F238E27FC236}">
                <a16:creationId xmlns:a16="http://schemas.microsoft.com/office/drawing/2014/main" id="{8B35EE13-19DE-4CF8-BE28-8517AF9FCCEB}"/>
              </a:ext>
            </a:extLst>
          </p:cNvPr>
          <p:cNvSpPr>
            <a:spLocks noGrp="1"/>
          </p:cNvSpPr>
          <p:nvPr>
            <p:ph type="body" sz="quarter" idx="17" hasCustomPrompt="1"/>
          </p:nvPr>
        </p:nvSpPr>
        <p:spPr>
          <a:xfrm>
            <a:off x="7167620" y="1828039"/>
            <a:ext cx="3985716" cy="1759221"/>
          </a:xfrm>
          <a:solidFill>
            <a:srgbClr val="FFD700"/>
          </a:solidFill>
        </p:spPr>
        <p:txBody>
          <a:bodyPr anchor="ctr">
            <a:normAutofit/>
          </a:bodyPr>
          <a:lstStyle>
            <a:lvl1pPr algn="ctr">
              <a:defRPr sz="2400" b="0"/>
            </a:lvl1pPr>
          </a:lstStyle>
          <a:p>
            <a:pPr lvl="0"/>
            <a:r>
              <a:rPr lang="en-US" dirty="0" err="1"/>
              <a:t>Onderwerp</a:t>
            </a:r>
            <a:endParaRPr lang="nl-NL" dirty="0"/>
          </a:p>
        </p:txBody>
      </p:sp>
      <p:sp>
        <p:nvSpPr>
          <p:cNvPr id="22" name="Text Placeholder 4">
            <a:extLst>
              <a:ext uri="{FF2B5EF4-FFF2-40B4-BE49-F238E27FC236}">
                <a16:creationId xmlns:a16="http://schemas.microsoft.com/office/drawing/2014/main" id="{A8529F5D-D026-4DCD-9F4F-8FADAC6FB71E}"/>
              </a:ext>
            </a:extLst>
          </p:cNvPr>
          <p:cNvSpPr>
            <a:spLocks noGrp="1"/>
          </p:cNvSpPr>
          <p:nvPr>
            <p:ph type="body" sz="quarter" idx="18" hasCustomPrompt="1"/>
          </p:nvPr>
        </p:nvSpPr>
        <p:spPr>
          <a:xfrm>
            <a:off x="11877953" y="1828039"/>
            <a:ext cx="3985716" cy="1759221"/>
          </a:xfrm>
          <a:solidFill>
            <a:srgbClr val="FFD700"/>
          </a:solidFill>
        </p:spPr>
        <p:txBody>
          <a:bodyPr anchor="ctr">
            <a:normAutofit/>
          </a:bodyPr>
          <a:lstStyle>
            <a:lvl1pPr algn="ctr">
              <a:defRPr sz="2400" b="0"/>
            </a:lvl1pPr>
          </a:lstStyle>
          <a:p>
            <a:pPr lvl="0"/>
            <a:r>
              <a:rPr lang="en-US" dirty="0" err="1"/>
              <a:t>Onderwerp</a:t>
            </a:r>
            <a:endParaRPr lang="nl-NL" dirty="0"/>
          </a:p>
        </p:txBody>
      </p:sp>
      <p:sp>
        <p:nvSpPr>
          <p:cNvPr id="23" name="Text Placeholder 4">
            <a:extLst>
              <a:ext uri="{FF2B5EF4-FFF2-40B4-BE49-F238E27FC236}">
                <a16:creationId xmlns:a16="http://schemas.microsoft.com/office/drawing/2014/main" id="{A85115DD-5967-4D9A-9487-E78102160761}"/>
              </a:ext>
            </a:extLst>
          </p:cNvPr>
          <p:cNvSpPr>
            <a:spLocks noGrp="1"/>
          </p:cNvSpPr>
          <p:nvPr>
            <p:ph type="body" sz="quarter" idx="19" hasCustomPrompt="1"/>
          </p:nvPr>
        </p:nvSpPr>
        <p:spPr>
          <a:xfrm>
            <a:off x="2457287" y="4301608"/>
            <a:ext cx="3985716" cy="1759221"/>
          </a:xfrm>
          <a:solidFill>
            <a:srgbClr val="FFD700"/>
          </a:solidFill>
        </p:spPr>
        <p:txBody>
          <a:bodyPr anchor="ctr">
            <a:normAutofit/>
          </a:bodyPr>
          <a:lstStyle>
            <a:lvl1pPr algn="ctr">
              <a:defRPr sz="2400" b="0"/>
            </a:lvl1pPr>
          </a:lstStyle>
          <a:p>
            <a:pPr lvl="0"/>
            <a:r>
              <a:rPr lang="en-US" dirty="0" err="1"/>
              <a:t>Onderwerp</a:t>
            </a:r>
            <a:endParaRPr lang="nl-NL" dirty="0"/>
          </a:p>
        </p:txBody>
      </p:sp>
      <p:sp>
        <p:nvSpPr>
          <p:cNvPr id="24" name="Text Placeholder 4">
            <a:extLst>
              <a:ext uri="{FF2B5EF4-FFF2-40B4-BE49-F238E27FC236}">
                <a16:creationId xmlns:a16="http://schemas.microsoft.com/office/drawing/2014/main" id="{65739F96-51F9-4254-BB55-867B4E75B18C}"/>
              </a:ext>
            </a:extLst>
          </p:cNvPr>
          <p:cNvSpPr>
            <a:spLocks noGrp="1"/>
          </p:cNvSpPr>
          <p:nvPr>
            <p:ph type="body" sz="quarter" idx="20" hasCustomPrompt="1"/>
          </p:nvPr>
        </p:nvSpPr>
        <p:spPr>
          <a:xfrm>
            <a:off x="7167620" y="4301608"/>
            <a:ext cx="3985716" cy="1759221"/>
          </a:xfrm>
          <a:solidFill>
            <a:srgbClr val="FFD700"/>
          </a:solidFill>
        </p:spPr>
        <p:txBody>
          <a:bodyPr anchor="ctr">
            <a:normAutofit/>
          </a:bodyPr>
          <a:lstStyle>
            <a:lvl1pPr algn="ctr">
              <a:defRPr sz="2400" b="0"/>
            </a:lvl1pPr>
          </a:lstStyle>
          <a:p>
            <a:pPr lvl="0"/>
            <a:r>
              <a:rPr lang="en-US" dirty="0" err="1"/>
              <a:t>Onderwerp</a:t>
            </a:r>
            <a:endParaRPr lang="nl-NL" dirty="0"/>
          </a:p>
        </p:txBody>
      </p:sp>
      <p:sp>
        <p:nvSpPr>
          <p:cNvPr id="25" name="Text Placeholder 4">
            <a:extLst>
              <a:ext uri="{FF2B5EF4-FFF2-40B4-BE49-F238E27FC236}">
                <a16:creationId xmlns:a16="http://schemas.microsoft.com/office/drawing/2014/main" id="{1D49C674-4540-4E1F-BCCB-A9A697E98EDD}"/>
              </a:ext>
            </a:extLst>
          </p:cNvPr>
          <p:cNvSpPr>
            <a:spLocks noGrp="1"/>
          </p:cNvSpPr>
          <p:nvPr>
            <p:ph type="body" sz="quarter" idx="21" hasCustomPrompt="1"/>
          </p:nvPr>
        </p:nvSpPr>
        <p:spPr>
          <a:xfrm>
            <a:off x="11877953" y="4301608"/>
            <a:ext cx="3985716" cy="1759221"/>
          </a:xfrm>
          <a:solidFill>
            <a:srgbClr val="FFD700"/>
          </a:solidFill>
        </p:spPr>
        <p:txBody>
          <a:bodyPr anchor="ctr">
            <a:normAutofit/>
          </a:bodyPr>
          <a:lstStyle>
            <a:lvl1pPr algn="ctr">
              <a:defRPr sz="2400" b="0"/>
            </a:lvl1pPr>
          </a:lstStyle>
          <a:p>
            <a:pPr lvl="0"/>
            <a:r>
              <a:rPr lang="en-US" dirty="0" err="1"/>
              <a:t>Onderwerp</a:t>
            </a:r>
            <a:endParaRPr lang="nl-NL" dirty="0"/>
          </a:p>
        </p:txBody>
      </p:sp>
      <p:sp>
        <p:nvSpPr>
          <p:cNvPr id="26" name="Text Placeholder 4">
            <a:extLst>
              <a:ext uri="{FF2B5EF4-FFF2-40B4-BE49-F238E27FC236}">
                <a16:creationId xmlns:a16="http://schemas.microsoft.com/office/drawing/2014/main" id="{0D1B9C6C-D789-4CC6-B331-B66CFD06D18B}"/>
              </a:ext>
            </a:extLst>
          </p:cNvPr>
          <p:cNvSpPr>
            <a:spLocks noGrp="1"/>
          </p:cNvSpPr>
          <p:nvPr>
            <p:ph type="body" sz="quarter" idx="22" hasCustomPrompt="1"/>
          </p:nvPr>
        </p:nvSpPr>
        <p:spPr>
          <a:xfrm>
            <a:off x="2457287" y="6775177"/>
            <a:ext cx="3985716" cy="1759221"/>
          </a:xfrm>
          <a:solidFill>
            <a:srgbClr val="FFD700"/>
          </a:solidFill>
        </p:spPr>
        <p:txBody>
          <a:bodyPr anchor="ctr">
            <a:normAutofit/>
          </a:bodyPr>
          <a:lstStyle>
            <a:lvl1pPr algn="ctr">
              <a:defRPr sz="2400" b="0"/>
            </a:lvl1pPr>
          </a:lstStyle>
          <a:p>
            <a:pPr lvl="0"/>
            <a:r>
              <a:rPr lang="en-US" dirty="0" err="1"/>
              <a:t>Onderwerp</a:t>
            </a:r>
            <a:endParaRPr lang="nl-NL" dirty="0"/>
          </a:p>
        </p:txBody>
      </p:sp>
      <p:sp>
        <p:nvSpPr>
          <p:cNvPr id="27" name="Text Placeholder 4">
            <a:extLst>
              <a:ext uri="{FF2B5EF4-FFF2-40B4-BE49-F238E27FC236}">
                <a16:creationId xmlns:a16="http://schemas.microsoft.com/office/drawing/2014/main" id="{54B0E017-E2EF-49AC-AD65-FEB16ACA64DD}"/>
              </a:ext>
            </a:extLst>
          </p:cNvPr>
          <p:cNvSpPr>
            <a:spLocks noGrp="1"/>
          </p:cNvSpPr>
          <p:nvPr>
            <p:ph type="body" sz="quarter" idx="23" hasCustomPrompt="1"/>
          </p:nvPr>
        </p:nvSpPr>
        <p:spPr>
          <a:xfrm>
            <a:off x="7167620" y="6775177"/>
            <a:ext cx="3985716" cy="1759221"/>
          </a:xfrm>
          <a:solidFill>
            <a:srgbClr val="FFD700"/>
          </a:solidFill>
        </p:spPr>
        <p:txBody>
          <a:bodyPr anchor="ctr">
            <a:normAutofit/>
          </a:bodyPr>
          <a:lstStyle>
            <a:lvl1pPr algn="ctr">
              <a:defRPr sz="2400" b="0"/>
            </a:lvl1pPr>
          </a:lstStyle>
          <a:p>
            <a:pPr lvl="0"/>
            <a:r>
              <a:rPr lang="en-US" dirty="0" err="1"/>
              <a:t>Onderwerp</a:t>
            </a:r>
            <a:endParaRPr lang="nl-NL" dirty="0"/>
          </a:p>
        </p:txBody>
      </p:sp>
      <p:sp>
        <p:nvSpPr>
          <p:cNvPr id="28" name="Text Placeholder 4">
            <a:extLst>
              <a:ext uri="{FF2B5EF4-FFF2-40B4-BE49-F238E27FC236}">
                <a16:creationId xmlns:a16="http://schemas.microsoft.com/office/drawing/2014/main" id="{1A802E66-FF68-482B-B0C3-5E4AF178D952}"/>
              </a:ext>
            </a:extLst>
          </p:cNvPr>
          <p:cNvSpPr>
            <a:spLocks noGrp="1"/>
          </p:cNvSpPr>
          <p:nvPr>
            <p:ph type="body" sz="quarter" idx="24" hasCustomPrompt="1"/>
          </p:nvPr>
        </p:nvSpPr>
        <p:spPr>
          <a:xfrm>
            <a:off x="11877953" y="6775177"/>
            <a:ext cx="3985716" cy="1759221"/>
          </a:xfrm>
          <a:solidFill>
            <a:srgbClr val="FFD700"/>
          </a:solidFill>
        </p:spPr>
        <p:txBody>
          <a:bodyPr anchor="ctr">
            <a:normAutofit/>
          </a:bodyPr>
          <a:lstStyle>
            <a:lvl1pPr algn="ctr">
              <a:defRPr sz="2400" b="0"/>
            </a:lvl1pPr>
          </a:lstStyle>
          <a:p>
            <a:pPr lvl="0"/>
            <a:r>
              <a:rPr lang="en-US" dirty="0" err="1"/>
              <a:t>Onderwerp</a:t>
            </a:r>
            <a:endParaRPr lang="nl-NL" dirty="0"/>
          </a:p>
        </p:txBody>
      </p:sp>
    </p:spTree>
    <p:extLst>
      <p:ext uri="{BB962C8B-B14F-4D97-AF65-F5344CB8AC3E}">
        <p14:creationId xmlns:p14="http://schemas.microsoft.com/office/powerpoint/2010/main" val="748915253"/>
      </p:ext>
    </p:extLst>
  </p:cSld>
  <p:clrMapOvr>
    <a:masterClrMapping/>
  </p:clrMapOvr>
  <p:transition>
    <p:fade/>
  </p:transition>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_Horizontaal">
    <p:bg>
      <p:bgPr>
        <a:solidFill>
          <a:schemeClr val="bg2">
            <a:lumMod val="95000"/>
          </a:schemeClr>
        </a:solidFill>
        <a:effectLst/>
      </p:bgPr>
    </p:bg>
    <p:spTree>
      <p:nvGrpSpPr>
        <p:cNvPr id="1" name=""/>
        <p:cNvGrpSpPr/>
        <p:nvPr/>
      </p:nvGrpSpPr>
      <p:grpSpPr>
        <a:xfrm>
          <a:off x="0" y="0"/>
          <a:ext cx="0" cy="0"/>
          <a:chOff x="0" y="0"/>
          <a:chExt cx="0" cy="0"/>
        </a:xfrm>
      </p:grpSpPr>
      <p:sp>
        <p:nvSpPr>
          <p:cNvPr id="176" name="Text Placeholder 106">
            <a:extLst>
              <a:ext uri="{FF2B5EF4-FFF2-40B4-BE49-F238E27FC236}">
                <a16:creationId xmlns:a16="http://schemas.microsoft.com/office/drawing/2014/main" id="{E9CD53FB-0331-4C9D-AF89-FCCD763403DB}"/>
              </a:ext>
            </a:extLst>
          </p:cNvPr>
          <p:cNvSpPr>
            <a:spLocks noGrp="1"/>
          </p:cNvSpPr>
          <p:nvPr>
            <p:ph type="body" sz="quarter" idx="22" hasCustomPrompt="1"/>
          </p:nvPr>
        </p:nvSpPr>
        <p:spPr>
          <a:xfrm>
            <a:off x="4627519" y="2272167"/>
            <a:ext cx="2925763" cy="1136650"/>
          </a:xfrm>
          <a:solidFill>
            <a:schemeClr val="tx1"/>
          </a:solidFill>
          <a:ln>
            <a:solidFill>
              <a:schemeClr val="tx1"/>
            </a:solidFill>
          </a:ln>
        </p:spPr>
        <p:txBody>
          <a:bodyPr lIns="1080000" anchor="ctr">
            <a:normAutofit/>
          </a:bodyPr>
          <a:lstStyle>
            <a:lvl1pPr>
              <a:lnSpc>
                <a:spcPct val="100000"/>
              </a:lnSpc>
              <a:defRPr sz="2400">
                <a:solidFill>
                  <a:schemeClr val="bg1"/>
                </a:solidFill>
              </a:defRPr>
            </a:lvl1pPr>
          </a:lstStyle>
          <a:p>
            <a:pPr lvl="0"/>
            <a:r>
              <a:rPr lang="en-US" dirty="0" err="1"/>
              <a:t>Tijdlijn</a:t>
            </a:r>
            <a:r>
              <a:rPr lang="en-US" dirty="0"/>
              <a:t> item Highlight</a:t>
            </a:r>
            <a:endParaRPr lang="nl-NL" dirty="0"/>
          </a:p>
        </p:txBody>
      </p:sp>
      <p:sp>
        <p:nvSpPr>
          <p:cNvPr id="107" name="Text Placeholder 106">
            <a:extLst>
              <a:ext uri="{FF2B5EF4-FFF2-40B4-BE49-F238E27FC236}">
                <a16:creationId xmlns:a16="http://schemas.microsoft.com/office/drawing/2014/main" id="{1CC63C88-D245-44F7-900B-4CB5D7820F57}"/>
              </a:ext>
            </a:extLst>
          </p:cNvPr>
          <p:cNvSpPr>
            <a:spLocks noGrp="1"/>
          </p:cNvSpPr>
          <p:nvPr>
            <p:ph type="body" sz="quarter" idx="15" hasCustomPrompt="1"/>
          </p:nvPr>
        </p:nvSpPr>
        <p:spPr>
          <a:xfrm>
            <a:off x="676843" y="2264229"/>
            <a:ext cx="2925763" cy="1136650"/>
          </a:xfrm>
          <a:solidFill>
            <a:schemeClr val="bg1"/>
          </a:solidFill>
          <a:ln>
            <a:solidFill>
              <a:schemeClr val="tx1"/>
            </a:solidFill>
          </a:ln>
        </p:spPr>
        <p:txBody>
          <a:bodyPr lIns="1080000" anchor="ctr">
            <a:normAutofit/>
          </a:bodyPr>
          <a:lstStyle>
            <a:lvl1pPr>
              <a:lnSpc>
                <a:spcPct val="100000"/>
              </a:lnSpc>
              <a:defRPr sz="2400"/>
            </a:lvl1pPr>
          </a:lstStyle>
          <a:p>
            <a:pPr lvl="0"/>
            <a:r>
              <a:rPr lang="en-US" dirty="0" err="1"/>
              <a:t>Tijdlijn</a:t>
            </a:r>
            <a:r>
              <a:rPr lang="en-US" dirty="0"/>
              <a:t> item</a:t>
            </a:r>
            <a:endParaRPr lang="nl-NL" dirty="0"/>
          </a:p>
        </p:txBody>
      </p:sp>
      <p:pic>
        <p:nvPicPr>
          <p:cNvPr id="17" name="Picture 16">
            <a:hlinkClick r:id="" action="ppaction://noaction"/>
            <a:extLst>
              <a:ext uri="{FF2B5EF4-FFF2-40B4-BE49-F238E27FC236}">
                <a16:creationId xmlns:a16="http://schemas.microsoft.com/office/drawing/2014/main" id="{CE39C602-D798-4766-B171-2BDDFFDEC1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36922" y="470307"/>
            <a:ext cx="470769" cy="627693"/>
          </a:xfrm>
          <a:prstGeom prst="rect">
            <a:avLst/>
          </a:prstGeom>
        </p:spPr>
      </p:pic>
      <p:sp>
        <p:nvSpPr>
          <p:cNvPr id="18" name="Footer Placeholder 4">
            <a:extLst>
              <a:ext uri="{FF2B5EF4-FFF2-40B4-BE49-F238E27FC236}">
                <a16:creationId xmlns:a16="http://schemas.microsoft.com/office/drawing/2014/main" id="{C47685E1-751E-42FE-955E-1E8D50A4A698}"/>
              </a:ext>
            </a:extLst>
          </p:cNvPr>
          <p:cNvSpPr>
            <a:spLocks noGrp="1"/>
          </p:cNvSpPr>
          <p:nvPr>
            <p:ph type="ftr" sz="quarter" idx="12"/>
          </p:nvPr>
        </p:nvSpPr>
        <p:spPr>
          <a:xfrm>
            <a:off x="0" y="9480855"/>
            <a:ext cx="1669496" cy="766291"/>
          </a:xfrm>
          <a:prstGeom prst="rect">
            <a:avLst/>
          </a:prstGeom>
        </p:spPr>
        <p:txBody>
          <a:bodyPr wrap="none" lIns="432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20" name="Slide Number Placeholder 5">
            <a:extLst>
              <a:ext uri="{FF2B5EF4-FFF2-40B4-BE49-F238E27FC236}">
                <a16:creationId xmlns:a16="http://schemas.microsoft.com/office/drawing/2014/main" id="{F0C01526-4818-4DE4-904C-D0CC12063321}"/>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cxnSp>
        <p:nvCxnSpPr>
          <p:cNvPr id="5" name="Straight Connector 4">
            <a:extLst>
              <a:ext uri="{FF2B5EF4-FFF2-40B4-BE49-F238E27FC236}">
                <a16:creationId xmlns:a16="http://schemas.microsoft.com/office/drawing/2014/main" id="{0D1E987F-B235-4D25-856E-2E193E1C4A6E}"/>
              </a:ext>
            </a:extLst>
          </p:cNvPr>
          <p:cNvCxnSpPr/>
          <p:nvPr userDrawn="1"/>
        </p:nvCxnSpPr>
        <p:spPr>
          <a:xfrm>
            <a:off x="0" y="5109028"/>
            <a:ext cx="18288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D671961E-C08F-4501-A5EC-7A7112810F97}"/>
              </a:ext>
            </a:extLst>
          </p:cNvPr>
          <p:cNvSpPr>
            <a:spLocks noGrp="1"/>
          </p:cNvSpPr>
          <p:nvPr>
            <p:ph type="body" idx="13" hasCustomPrompt="1"/>
          </p:nvPr>
        </p:nvSpPr>
        <p:spPr>
          <a:xfrm>
            <a:off x="0" y="-1"/>
            <a:ext cx="18288000" cy="2264230"/>
          </a:xfrm>
        </p:spPr>
        <p:txBody>
          <a:bodyPr lIns="720000" tIns="0" rIns="720000" bIns="0" anchor="ctr" anchorCtr="0"/>
          <a:lstStyle>
            <a:lvl1pPr marL="0" indent="0" algn="ctr">
              <a:buNone/>
              <a:defRPr sz="4400" b="1" cap="all" spc="100" baseline="0">
                <a:solidFill>
                  <a:schemeClr val="tx1"/>
                </a:solidFill>
                <a:latin typeface="Futura Md BT" panose="020B0602020204020303"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Timeline</a:t>
            </a:r>
          </a:p>
        </p:txBody>
      </p:sp>
      <p:sp>
        <p:nvSpPr>
          <p:cNvPr id="105" name="Text Placeholder 104">
            <a:extLst>
              <a:ext uri="{FF2B5EF4-FFF2-40B4-BE49-F238E27FC236}">
                <a16:creationId xmlns:a16="http://schemas.microsoft.com/office/drawing/2014/main" id="{E97475F6-5F7B-4C84-8A9D-2F60031BCBA2}"/>
              </a:ext>
            </a:extLst>
          </p:cNvPr>
          <p:cNvSpPr>
            <a:spLocks noGrp="1"/>
          </p:cNvSpPr>
          <p:nvPr>
            <p:ph type="body" sz="quarter" idx="14" hasCustomPrompt="1"/>
          </p:nvPr>
        </p:nvSpPr>
        <p:spPr>
          <a:xfrm>
            <a:off x="676843" y="2272167"/>
            <a:ext cx="885825" cy="1120775"/>
          </a:xfrm>
          <a:solidFill>
            <a:schemeClr val="tx1"/>
          </a:solidFill>
          <a:ln>
            <a:solidFill>
              <a:schemeClr val="tx1"/>
            </a:solidFill>
          </a:ln>
        </p:spPr>
        <p:txBody>
          <a:bodyPr anchor="ctr">
            <a:noAutofit/>
          </a:bodyPr>
          <a:lstStyle>
            <a:lvl1pPr marL="0" marR="0" indent="0" algn="r" defTabSz="1371600" rtl="0" eaLnBrk="1" fontAlgn="auto" latinLnBrk="0" hangingPunct="1">
              <a:lnSpc>
                <a:spcPct val="100000"/>
              </a:lnSpc>
              <a:spcBef>
                <a:spcPts val="0"/>
              </a:spcBef>
              <a:spcAft>
                <a:spcPts val="0"/>
              </a:spcAft>
              <a:buClrTx/>
              <a:buSzTx/>
              <a:buFontTx/>
              <a:buNone/>
              <a:tabLst/>
              <a:defRPr sz="2000" cap="all" baseline="0">
                <a:solidFill>
                  <a:schemeClr val="bg1"/>
                </a:solidFill>
                <a:latin typeface="Futura Md BT" panose="020B0602020204020303" pitchFamily="34" charset="0"/>
              </a:defRPr>
            </a:lvl1pPr>
            <a:lvl5pPr>
              <a:defRPr/>
            </a:lvl5pPr>
          </a:lstStyle>
          <a:p>
            <a:pPr marL="0" marR="0" lvl="0" indent="0" algn="r" defTabSz="1371600" rtl="0" eaLnBrk="1" fontAlgn="auto" latinLnBrk="0" hangingPunct="1">
              <a:lnSpc>
                <a:spcPct val="9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Futura Md BT"/>
                <a:ea typeface="+mn-ea"/>
                <a:cs typeface="+mn-cs"/>
              </a:rPr>
              <a:t>01</a:t>
            </a:r>
          </a:p>
          <a:p>
            <a:pPr marL="0" marR="0" lvl="0" indent="0" algn="r" defTabSz="1371600" rtl="0" eaLnBrk="1" fontAlgn="auto" latinLnBrk="0" hangingPunct="1">
              <a:lnSpc>
                <a:spcPct val="9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Futura Md BT"/>
                <a:ea typeface="+mn-ea"/>
                <a:cs typeface="+mn-cs"/>
              </a:rPr>
              <a:t>JAN</a:t>
            </a:r>
          </a:p>
          <a:p>
            <a:pPr marL="0" marR="0" lvl="0" indent="0" algn="r" defTabSz="1371600" rtl="0" eaLnBrk="1" fontAlgn="auto" latinLnBrk="0" hangingPunct="1">
              <a:lnSpc>
                <a:spcPct val="9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Futura Md BT"/>
                <a:ea typeface="+mn-ea"/>
                <a:cs typeface="+mn-cs"/>
              </a:rPr>
              <a:t>2000</a:t>
            </a:r>
          </a:p>
        </p:txBody>
      </p:sp>
      <p:sp>
        <p:nvSpPr>
          <p:cNvPr id="172" name="Text Placeholder 106">
            <a:extLst>
              <a:ext uri="{FF2B5EF4-FFF2-40B4-BE49-F238E27FC236}">
                <a16:creationId xmlns:a16="http://schemas.microsoft.com/office/drawing/2014/main" id="{74D67FBD-1085-488E-92FE-5195C672049F}"/>
              </a:ext>
            </a:extLst>
          </p:cNvPr>
          <p:cNvSpPr>
            <a:spLocks noGrp="1"/>
          </p:cNvSpPr>
          <p:nvPr>
            <p:ph type="body" sz="quarter" idx="21" hasCustomPrompt="1"/>
          </p:nvPr>
        </p:nvSpPr>
        <p:spPr>
          <a:xfrm>
            <a:off x="4627519" y="2272167"/>
            <a:ext cx="885825" cy="1136650"/>
          </a:xfrm>
          <a:solidFill>
            <a:schemeClr val="accent1"/>
          </a:solidFill>
          <a:ln>
            <a:solidFill>
              <a:schemeClr val="tx1"/>
            </a:solidFill>
          </a:ln>
        </p:spPr>
        <p:txBody>
          <a:bodyPr lIns="90000" anchor="ctr">
            <a:normAutofit/>
          </a:bodyPr>
          <a:lstStyle>
            <a:lvl1pPr algn="r">
              <a:lnSpc>
                <a:spcPct val="90000"/>
              </a:lnSpc>
              <a:spcBef>
                <a:spcPts val="0"/>
              </a:spcBef>
              <a:defRPr sz="2000" kern="500" cap="all" spc="0" baseline="0">
                <a:solidFill>
                  <a:schemeClr val="tx1"/>
                </a:solidFill>
                <a:latin typeface="+mj-lt"/>
              </a:defRPr>
            </a:lvl1pPr>
          </a:lstStyle>
          <a:p>
            <a:pPr lvl="0"/>
            <a:r>
              <a:rPr lang="en-US" dirty="0"/>
              <a:t>01</a:t>
            </a:r>
          </a:p>
          <a:p>
            <a:pPr lvl="0"/>
            <a:r>
              <a:rPr lang="en-US" dirty="0"/>
              <a:t>Jan</a:t>
            </a:r>
          </a:p>
          <a:p>
            <a:pPr lvl="0"/>
            <a:r>
              <a:rPr lang="en-US" dirty="0"/>
              <a:t>2000</a:t>
            </a:r>
            <a:endParaRPr lang="nl-NL" dirty="0"/>
          </a:p>
        </p:txBody>
      </p:sp>
    </p:spTree>
    <p:extLst>
      <p:ext uri="{BB962C8B-B14F-4D97-AF65-F5344CB8AC3E}">
        <p14:creationId xmlns:p14="http://schemas.microsoft.com/office/powerpoint/2010/main" val="248680842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_rechts">
    <p:bg>
      <p:bgPr>
        <a:solidFill>
          <a:srgbClr val="F0F0F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8F4612-36A5-4AB4-AAD2-878441A0A456}"/>
              </a:ext>
            </a:extLst>
          </p:cNvPr>
          <p:cNvSpPr>
            <a:spLocks noGrp="1"/>
          </p:cNvSpPr>
          <p:nvPr>
            <p:ph type="pic" sz="quarter" idx="13" hasCustomPrompt="1"/>
          </p:nvPr>
        </p:nvSpPr>
        <p:spPr>
          <a:xfrm>
            <a:off x="0" y="0"/>
            <a:ext cx="18288000" cy="10287000"/>
          </a:xfrm>
        </p:spPr>
        <p:txBody>
          <a:bodyPr anchor="ctr"/>
          <a:lstStyle>
            <a:lvl1pPr algn="l">
              <a:defRPr/>
            </a:lvl1pPr>
          </a:lstStyle>
          <a:p>
            <a:r>
              <a:rPr lang="nl-NL" dirty="0"/>
              <a:t>Klant achtergrond foto</a:t>
            </a:r>
          </a:p>
        </p:txBody>
      </p:sp>
      <p:sp>
        <p:nvSpPr>
          <p:cNvPr id="13" name="Text Placeholder 2">
            <a:extLst>
              <a:ext uri="{FF2B5EF4-FFF2-40B4-BE49-F238E27FC236}">
                <a16:creationId xmlns:a16="http://schemas.microsoft.com/office/drawing/2014/main" id="{28360BDB-712B-4AB8-AF1A-D7F1425C879D}"/>
              </a:ext>
            </a:extLst>
          </p:cNvPr>
          <p:cNvSpPr>
            <a:spLocks noGrp="1"/>
          </p:cNvSpPr>
          <p:nvPr>
            <p:ph type="body" idx="16" hasCustomPrompt="1"/>
          </p:nvPr>
        </p:nvSpPr>
        <p:spPr>
          <a:xfrm>
            <a:off x="9391650" y="8668824"/>
            <a:ext cx="8896350" cy="1618176"/>
          </a:xfrm>
          <a:solidFill>
            <a:schemeClr val="tx1">
              <a:alpha val="85000"/>
            </a:schemeClr>
          </a:solidFill>
        </p:spPr>
        <p:txBody>
          <a:bodyPr lIns="540000" rIns="540000" anchor="t" anchorCtr="0">
            <a:normAutofit/>
          </a:bodyPr>
          <a:lstStyle>
            <a:lvl1pPr marL="0" indent="0" algn="r">
              <a:lnSpc>
                <a:spcPct val="100000"/>
              </a:lnSpc>
              <a:spcBef>
                <a:spcPts val="1800"/>
              </a:spcBef>
              <a:buNone/>
              <a:defRPr sz="2800" i="0">
                <a:solidFill>
                  <a:schemeClr val="accent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[Functie] </a:t>
            </a:r>
          </a:p>
        </p:txBody>
      </p:sp>
      <p:sp>
        <p:nvSpPr>
          <p:cNvPr id="11" name="Text Placeholder 2">
            <a:extLst>
              <a:ext uri="{FF2B5EF4-FFF2-40B4-BE49-F238E27FC236}">
                <a16:creationId xmlns:a16="http://schemas.microsoft.com/office/drawing/2014/main" id="{F6DC4F13-D33D-433D-9FC5-A91479CC01E3}"/>
              </a:ext>
            </a:extLst>
          </p:cNvPr>
          <p:cNvSpPr>
            <a:spLocks noGrp="1"/>
          </p:cNvSpPr>
          <p:nvPr>
            <p:ph type="body" idx="1" hasCustomPrompt="1"/>
          </p:nvPr>
        </p:nvSpPr>
        <p:spPr>
          <a:xfrm>
            <a:off x="9391650" y="0"/>
            <a:ext cx="8896350" cy="8086404"/>
          </a:xfrm>
          <a:solidFill>
            <a:schemeClr val="tx1">
              <a:alpha val="85000"/>
            </a:schemeClr>
          </a:solidFill>
        </p:spPr>
        <p:txBody>
          <a:bodyPr lIns="540000" rIns="540000" anchor="ctr" anchorCtr="0">
            <a:normAutofit/>
          </a:bodyPr>
          <a:lstStyle>
            <a:lvl1pPr marL="0" indent="0" algn="ctr">
              <a:lnSpc>
                <a:spcPct val="100000"/>
              </a:lnSpc>
              <a:spcBef>
                <a:spcPts val="1800"/>
              </a:spcBef>
              <a:buNone/>
              <a:defRPr sz="2800" i="1">
                <a:solidFill>
                  <a:schemeClr val="bg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 Klant quote ”</a:t>
            </a:r>
          </a:p>
        </p:txBody>
      </p:sp>
      <p:sp>
        <p:nvSpPr>
          <p:cNvPr id="12" name="Text Placeholder 2">
            <a:extLst>
              <a:ext uri="{FF2B5EF4-FFF2-40B4-BE49-F238E27FC236}">
                <a16:creationId xmlns:a16="http://schemas.microsoft.com/office/drawing/2014/main" id="{B89E8F04-2DB1-4EEA-A78F-04B8368FF4FB}"/>
              </a:ext>
            </a:extLst>
          </p:cNvPr>
          <p:cNvSpPr>
            <a:spLocks noGrp="1"/>
          </p:cNvSpPr>
          <p:nvPr>
            <p:ph type="body" idx="14" hasCustomPrompt="1"/>
          </p:nvPr>
        </p:nvSpPr>
        <p:spPr>
          <a:xfrm>
            <a:off x="9391650" y="8086405"/>
            <a:ext cx="8896350" cy="582420"/>
          </a:xfrm>
          <a:solidFill>
            <a:schemeClr val="tx1">
              <a:alpha val="85000"/>
            </a:schemeClr>
          </a:solidFill>
        </p:spPr>
        <p:txBody>
          <a:bodyPr lIns="540000" rIns="540000" anchor="t" anchorCtr="0">
            <a:normAutofit/>
          </a:bodyPr>
          <a:lstStyle>
            <a:lvl1pPr marL="0" indent="0" algn="r">
              <a:lnSpc>
                <a:spcPct val="100000"/>
              </a:lnSpc>
              <a:spcBef>
                <a:spcPts val="1800"/>
              </a:spcBef>
              <a:buNone/>
              <a:defRPr sz="2800" i="0">
                <a:solidFill>
                  <a:schemeClr val="accent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a:t>[Naam] </a:t>
            </a:r>
            <a:endParaRPr lang="nl-NL" noProof="0" dirty="0"/>
          </a:p>
        </p:txBody>
      </p:sp>
      <p:sp>
        <p:nvSpPr>
          <p:cNvPr id="18" name="Footer Placeholder 4">
            <a:extLst>
              <a:ext uri="{FF2B5EF4-FFF2-40B4-BE49-F238E27FC236}">
                <a16:creationId xmlns:a16="http://schemas.microsoft.com/office/drawing/2014/main" id="{C47685E1-751E-42FE-955E-1E8D50A4A698}"/>
              </a:ext>
            </a:extLst>
          </p:cNvPr>
          <p:cNvSpPr>
            <a:spLocks noGrp="1"/>
          </p:cNvSpPr>
          <p:nvPr>
            <p:ph type="ftr" sz="quarter" idx="12"/>
          </p:nvPr>
        </p:nvSpPr>
        <p:spPr>
          <a:xfrm>
            <a:off x="0" y="9480855"/>
            <a:ext cx="1669496" cy="766291"/>
          </a:xfrm>
          <a:prstGeom prst="rect">
            <a:avLst/>
          </a:prstGeom>
        </p:spPr>
        <p:txBody>
          <a:bodyPr wrap="none" lIns="432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20" name="Slide Number Placeholder 5">
            <a:extLst>
              <a:ext uri="{FF2B5EF4-FFF2-40B4-BE49-F238E27FC236}">
                <a16:creationId xmlns:a16="http://schemas.microsoft.com/office/drawing/2014/main" id="{F0C01526-4818-4DE4-904C-D0CC12063321}"/>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sp>
        <p:nvSpPr>
          <p:cNvPr id="23" name="Text Placeholder 2">
            <a:extLst>
              <a:ext uri="{FF2B5EF4-FFF2-40B4-BE49-F238E27FC236}">
                <a16:creationId xmlns:a16="http://schemas.microsoft.com/office/drawing/2014/main" id="{7C2E1F2D-848E-4E7B-9B96-E8CD51D4D53C}"/>
              </a:ext>
            </a:extLst>
          </p:cNvPr>
          <p:cNvSpPr>
            <a:spLocks noGrp="1"/>
          </p:cNvSpPr>
          <p:nvPr>
            <p:ph type="body" idx="17" hasCustomPrompt="1"/>
          </p:nvPr>
        </p:nvSpPr>
        <p:spPr>
          <a:xfrm>
            <a:off x="990600" y="8775956"/>
            <a:ext cx="7410450" cy="501394"/>
          </a:xfrm>
          <a:prstGeom prst="roundRect">
            <a:avLst/>
          </a:prstGeom>
          <a:solidFill>
            <a:schemeClr val="tx1">
              <a:alpha val="85000"/>
            </a:schemeClr>
          </a:solidFill>
        </p:spPr>
        <p:txBody>
          <a:bodyPr wrap="square" lIns="216000" tIns="72000" rIns="216000" bIns="72000" anchor="b" anchorCtr="0">
            <a:spAutoFit/>
          </a:bodyPr>
          <a:lstStyle>
            <a:lvl1pPr marL="0" indent="0" algn="l">
              <a:lnSpc>
                <a:spcPct val="100000"/>
              </a:lnSpc>
              <a:spcBef>
                <a:spcPts val="1800"/>
              </a:spcBef>
              <a:buNone/>
              <a:defRPr sz="2000" i="0">
                <a:solidFill>
                  <a:schemeClr val="bg1"/>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Klant informatie (Optioneel)</a:t>
            </a:r>
          </a:p>
        </p:txBody>
      </p:sp>
      <p:sp>
        <p:nvSpPr>
          <p:cNvPr id="24" name="Picture Placeholder 5">
            <a:extLst>
              <a:ext uri="{FF2B5EF4-FFF2-40B4-BE49-F238E27FC236}">
                <a16:creationId xmlns:a16="http://schemas.microsoft.com/office/drawing/2014/main" id="{67EC7528-0E64-4CCA-84A9-0D0EAE488E7F}"/>
              </a:ext>
            </a:extLst>
          </p:cNvPr>
          <p:cNvSpPr>
            <a:spLocks noGrp="1"/>
          </p:cNvSpPr>
          <p:nvPr>
            <p:ph type="pic" sz="quarter" idx="15" hasCustomPrompt="1"/>
          </p:nvPr>
        </p:nvSpPr>
        <p:spPr>
          <a:xfrm>
            <a:off x="834748" y="895810"/>
            <a:ext cx="3118061" cy="1316528"/>
          </a:xfrm>
        </p:spPr>
        <p:txBody>
          <a:bodyPr/>
          <a:lstStyle>
            <a:lvl1pPr>
              <a:defRPr/>
            </a:lvl1pPr>
          </a:lstStyle>
          <a:p>
            <a:r>
              <a:rPr lang="nl-NL" dirty="0"/>
              <a:t>Klant logo</a:t>
            </a:r>
          </a:p>
        </p:txBody>
      </p:sp>
    </p:spTree>
    <p:extLst>
      <p:ext uri="{BB962C8B-B14F-4D97-AF65-F5344CB8AC3E}">
        <p14:creationId xmlns:p14="http://schemas.microsoft.com/office/powerpoint/2010/main" val="243544136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_links">
    <p:bg>
      <p:bgPr>
        <a:solidFill>
          <a:srgbClr val="F0F0F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8F4612-36A5-4AB4-AAD2-878441A0A456}"/>
              </a:ext>
            </a:extLst>
          </p:cNvPr>
          <p:cNvSpPr>
            <a:spLocks noGrp="1"/>
          </p:cNvSpPr>
          <p:nvPr>
            <p:ph type="pic" sz="quarter" idx="13" hasCustomPrompt="1"/>
          </p:nvPr>
        </p:nvSpPr>
        <p:spPr>
          <a:xfrm>
            <a:off x="0" y="0"/>
            <a:ext cx="18288000" cy="10287000"/>
          </a:xfrm>
        </p:spPr>
        <p:txBody>
          <a:bodyPr anchor="ctr"/>
          <a:lstStyle>
            <a:lvl1pPr algn="r">
              <a:defRPr/>
            </a:lvl1pPr>
          </a:lstStyle>
          <a:p>
            <a:r>
              <a:rPr lang="nl-NL" dirty="0"/>
              <a:t>Klant achtergrond foto</a:t>
            </a:r>
          </a:p>
        </p:txBody>
      </p:sp>
      <p:sp>
        <p:nvSpPr>
          <p:cNvPr id="3" name="Text Placeholder 2">
            <a:extLst>
              <a:ext uri="{FF2B5EF4-FFF2-40B4-BE49-F238E27FC236}">
                <a16:creationId xmlns:a16="http://schemas.microsoft.com/office/drawing/2014/main" id="{B523C9E9-EC3C-46EB-A2F5-E7FBAB036EF6}"/>
              </a:ext>
            </a:extLst>
          </p:cNvPr>
          <p:cNvSpPr>
            <a:spLocks noGrp="1"/>
          </p:cNvSpPr>
          <p:nvPr>
            <p:ph type="body" idx="1" hasCustomPrompt="1"/>
          </p:nvPr>
        </p:nvSpPr>
        <p:spPr>
          <a:xfrm>
            <a:off x="0" y="0"/>
            <a:ext cx="8896350" cy="8086404"/>
          </a:xfrm>
          <a:solidFill>
            <a:schemeClr val="tx1">
              <a:alpha val="85000"/>
            </a:schemeClr>
          </a:solidFill>
        </p:spPr>
        <p:txBody>
          <a:bodyPr lIns="540000" rIns="540000" anchor="ctr" anchorCtr="0">
            <a:normAutofit/>
          </a:bodyPr>
          <a:lstStyle>
            <a:lvl1pPr marL="0" indent="0" algn="ctr">
              <a:lnSpc>
                <a:spcPct val="100000"/>
              </a:lnSpc>
              <a:spcBef>
                <a:spcPts val="1800"/>
              </a:spcBef>
              <a:buNone/>
              <a:defRPr sz="2800" i="1">
                <a:solidFill>
                  <a:schemeClr val="bg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 Klant quote ”</a:t>
            </a:r>
          </a:p>
        </p:txBody>
      </p:sp>
      <p:sp>
        <p:nvSpPr>
          <p:cNvPr id="13" name="Text Placeholder 2">
            <a:extLst>
              <a:ext uri="{FF2B5EF4-FFF2-40B4-BE49-F238E27FC236}">
                <a16:creationId xmlns:a16="http://schemas.microsoft.com/office/drawing/2014/main" id="{568774BB-D369-45E7-9A5E-FB4E76D6B457}"/>
              </a:ext>
            </a:extLst>
          </p:cNvPr>
          <p:cNvSpPr>
            <a:spLocks noGrp="1"/>
          </p:cNvSpPr>
          <p:nvPr>
            <p:ph type="body" idx="14" hasCustomPrompt="1"/>
          </p:nvPr>
        </p:nvSpPr>
        <p:spPr>
          <a:xfrm>
            <a:off x="0" y="8086405"/>
            <a:ext cx="8896350" cy="582420"/>
          </a:xfrm>
          <a:solidFill>
            <a:schemeClr val="tx1">
              <a:alpha val="85000"/>
            </a:schemeClr>
          </a:solidFill>
        </p:spPr>
        <p:txBody>
          <a:bodyPr lIns="540000" rIns="540000" anchor="t" anchorCtr="0">
            <a:normAutofit/>
          </a:bodyPr>
          <a:lstStyle>
            <a:lvl1pPr marL="0" indent="0" algn="r">
              <a:lnSpc>
                <a:spcPct val="100000"/>
              </a:lnSpc>
              <a:spcBef>
                <a:spcPts val="1800"/>
              </a:spcBef>
              <a:buNone/>
              <a:defRPr sz="2800" i="0">
                <a:solidFill>
                  <a:schemeClr val="accent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a:t>[Naam] </a:t>
            </a:r>
            <a:endParaRPr lang="nl-NL" noProof="0" dirty="0"/>
          </a:p>
        </p:txBody>
      </p:sp>
      <p:sp>
        <p:nvSpPr>
          <p:cNvPr id="18" name="Footer Placeholder 4">
            <a:extLst>
              <a:ext uri="{FF2B5EF4-FFF2-40B4-BE49-F238E27FC236}">
                <a16:creationId xmlns:a16="http://schemas.microsoft.com/office/drawing/2014/main" id="{C47685E1-751E-42FE-955E-1E8D50A4A698}"/>
              </a:ext>
            </a:extLst>
          </p:cNvPr>
          <p:cNvSpPr>
            <a:spLocks noGrp="1"/>
          </p:cNvSpPr>
          <p:nvPr>
            <p:ph type="ftr" sz="quarter" idx="12"/>
          </p:nvPr>
        </p:nvSpPr>
        <p:spPr>
          <a:xfrm>
            <a:off x="0" y="9480855"/>
            <a:ext cx="1669496" cy="766291"/>
          </a:xfrm>
          <a:prstGeom prst="rect">
            <a:avLst/>
          </a:prstGeom>
        </p:spPr>
        <p:txBody>
          <a:bodyPr wrap="none" lIns="432000" tIns="288000" rIns="72000" bIns="288000">
            <a:spAutoFit/>
          </a:bodyPr>
          <a:lstStyle>
            <a:lvl1pPr algn="l">
              <a:defRPr sz="1200">
                <a:solidFill>
                  <a:schemeClr val="bg1">
                    <a:lumMod val="50000"/>
                  </a:schemeClr>
                </a:solidFill>
                <a:latin typeface="+mn-lt"/>
              </a:defRPr>
            </a:lvl1pPr>
          </a:lstStyle>
          <a:p>
            <a:r>
              <a:rPr lang="nl-NL" dirty="0"/>
              <a:t>Bedrijfspresentatie</a:t>
            </a:r>
          </a:p>
        </p:txBody>
      </p:sp>
      <p:sp>
        <p:nvSpPr>
          <p:cNvPr id="20" name="Slide Number Placeholder 5">
            <a:extLst>
              <a:ext uri="{FF2B5EF4-FFF2-40B4-BE49-F238E27FC236}">
                <a16:creationId xmlns:a16="http://schemas.microsoft.com/office/drawing/2014/main" id="{F0C01526-4818-4DE4-904C-D0CC12063321}"/>
              </a:ext>
            </a:extLst>
          </p:cNvPr>
          <p:cNvSpPr txBox="1">
            <a:spLocks/>
          </p:cNvSpPr>
          <p:nvPr userDrawn="1"/>
        </p:nvSpPr>
        <p:spPr>
          <a:xfrm>
            <a:off x="17323222" y="9480853"/>
            <a:ext cx="964778" cy="766291"/>
          </a:xfrm>
          <a:prstGeom prst="rect">
            <a:avLst/>
          </a:prstGeom>
        </p:spPr>
        <p:txBody>
          <a:bodyPr vert="horz" wrap="square" lIns="72000" tIns="288000" rIns="432000" bIns="288000" rtlCol="0" anchor="ctr">
            <a:spAutoFit/>
          </a:bodyPr>
          <a:lstStyle>
            <a:defPPr>
              <a:defRPr lang="nl-NL"/>
            </a:defPPr>
            <a:lvl1pPr marL="0" algn="r" defTabSz="1371600" rtl="0" eaLnBrk="1" latinLnBrk="0" hangingPunct="1">
              <a:defRPr sz="1400" b="0" kern="1200">
                <a:solidFill>
                  <a:schemeClr val="tx1">
                    <a:tint val="75000"/>
                  </a:schemeClr>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E84F66A9-9851-48C5-AAA6-4931E12D2BE5}" type="slidenum">
              <a:rPr lang="nl-NL" sz="1200" smtClean="0">
                <a:solidFill>
                  <a:schemeClr val="bg1">
                    <a:lumMod val="50000"/>
                  </a:schemeClr>
                </a:solidFill>
              </a:rPr>
              <a:pPr/>
              <a:t>‹#›</a:t>
            </a:fld>
            <a:endParaRPr lang="nl-NL" sz="1200" dirty="0">
              <a:solidFill>
                <a:schemeClr val="bg1">
                  <a:lumMod val="50000"/>
                </a:schemeClr>
              </a:solidFill>
            </a:endParaRPr>
          </a:p>
        </p:txBody>
      </p:sp>
      <p:sp>
        <p:nvSpPr>
          <p:cNvPr id="14" name="Picture Placeholder 5">
            <a:extLst>
              <a:ext uri="{FF2B5EF4-FFF2-40B4-BE49-F238E27FC236}">
                <a16:creationId xmlns:a16="http://schemas.microsoft.com/office/drawing/2014/main" id="{45CFBEEC-F6A2-4121-832B-289B97C3FD40}"/>
              </a:ext>
            </a:extLst>
          </p:cNvPr>
          <p:cNvSpPr>
            <a:spLocks noGrp="1"/>
          </p:cNvSpPr>
          <p:nvPr>
            <p:ph type="pic" sz="quarter" idx="15" hasCustomPrompt="1"/>
          </p:nvPr>
        </p:nvSpPr>
        <p:spPr>
          <a:xfrm>
            <a:off x="14179339" y="914860"/>
            <a:ext cx="3118061" cy="1316528"/>
          </a:xfrm>
        </p:spPr>
        <p:txBody>
          <a:bodyPr/>
          <a:lstStyle>
            <a:lvl1pPr>
              <a:defRPr/>
            </a:lvl1pPr>
          </a:lstStyle>
          <a:p>
            <a:r>
              <a:rPr lang="nl-NL" dirty="0"/>
              <a:t>Klant logo</a:t>
            </a:r>
          </a:p>
        </p:txBody>
      </p:sp>
      <p:sp>
        <p:nvSpPr>
          <p:cNvPr id="9" name="Text Placeholder 2">
            <a:extLst>
              <a:ext uri="{FF2B5EF4-FFF2-40B4-BE49-F238E27FC236}">
                <a16:creationId xmlns:a16="http://schemas.microsoft.com/office/drawing/2014/main" id="{6F388E5F-F2A8-4634-BF20-14B0C7EF5189}"/>
              </a:ext>
            </a:extLst>
          </p:cNvPr>
          <p:cNvSpPr>
            <a:spLocks noGrp="1"/>
          </p:cNvSpPr>
          <p:nvPr>
            <p:ph type="body" idx="16" hasCustomPrompt="1"/>
          </p:nvPr>
        </p:nvSpPr>
        <p:spPr>
          <a:xfrm>
            <a:off x="0" y="8668824"/>
            <a:ext cx="8896350" cy="1618176"/>
          </a:xfrm>
          <a:solidFill>
            <a:schemeClr val="tx1">
              <a:alpha val="85000"/>
            </a:schemeClr>
          </a:solidFill>
        </p:spPr>
        <p:txBody>
          <a:bodyPr lIns="540000" rIns="540000" anchor="t" anchorCtr="0">
            <a:normAutofit/>
          </a:bodyPr>
          <a:lstStyle>
            <a:lvl1pPr marL="0" indent="0" algn="r">
              <a:lnSpc>
                <a:spcPct val="100000"/>
              </a:lnSpc>
              <a:spcBef>
                <a:spcPts val="1800"/>
              </a:spcBef>
              <a:buNone/>
              <a:defRPr sz="2800" i="0">
                <a:solidFill>
                  <a:schemeClr val="accent1"/>
                </a:solidFill>
                <a:latin typeface="+mn-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[Functie] </a:t>
            </a:r>
          </a:p>
        </p:txBody>
      </p:sp>
      <p:sp>
        <p:nvSpPr>
          <p:cNvPr id="12" name="Text Placeholder 2">
            <a:extLst>
              <a:ext uri="{FF2B5EF4-FFF2-40B4-BE49-F238E27FC236}">
                <a16:creationId xmlns:a16="http://schemas.microsoft.com/office/drawing/2014/main" id="{18F65D08-4916-473D-B208-D8B4AC6C589B}"/>
              </a:ext>
            </a:extLst>
          </p:cNvPr>
          <p:cNvSpPr>
            <a:spLocks noGrp="1"/>
          </p:cNvSpPr>
          <p:nvPr>
            <p:ph type="body" idx="17" hasCustomPrompt="1"/>
          </p:nvPr>
        </p:nvSpPr>
        <p:spPr>
          <a:xfrm>
            <a:off x="9886950" y="8681780"/>
            <a:ext cx="7410450" cy="501394"/>
          </a:xfrm>
          <a:prstGeom prst="roundRect">
            <a:avLst/>
          </a:prstGeom>
          <a:solidFill>
            <a:schemeClr val="tx1">
              <a:alpha val="85000"/>
            </a:schemeClr>
          </a:solidFill>
        </p:spPr>
        <p:txBody>
          <a:bodyPr wrap="square" lIns="216000" tIns="72000" rIns="216000" bIns="72000" anchor="b" anchorCtr="0">
            <a:spAutoFit/>
          </a:bodyPr>
          <a:lstStyle>
            <a:lvl1pPr marL="0" indent="0" algn="l">
              <a:lnSpc>
                <a:spcPct val="100000"/>
              </a:lnSpc>
              <a:spcBef>
                <a:spcPts val="1800"/>
              </a:spcBef>
              <a:buNone/>
              <a:defRPr sz="2000" i="0">
                <a:solidFill>
                  <a:schemeClr val="bg1"/>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noProof="0" dirty="0"/>
              <a:t>Klant informatie (Optioneel)</a:t>
            </a:r>
          </a:p>
        </p:txBody>
      </p:sp>
    </p:spTree>
    <p:extLst>
      <p:ext uri="{BB962C8B-B14F-4D97-AF65-F5344CB8AC3E}">
        <p14:creationId xmlns:p14="http://schemas.microsoft.com/office/powerpoint/2010/main" val="262635122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E268F6-B75E-472C-AEA5-2304D06893A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noProof="0"/>
              <a:t>Klik om stijl te bewerken</a:t>
            </a:r>
            <a:endParaRPr lang="nl-NL" noProof="0" dirty="0"/>
          </a:p>
        </p:txBody>
      </p:sp>
      <p:sp>
        <p:nvSpPr>
          <p:cNvPr id="3" name="Text Placeholder 2">
            <a:extLst>
              <a:ext uri="{FF2B5EF4-FFF2-40B4-BE49-F238E27FC236}">
                <a16:creationId xmlns:a16="http://schemas.microsoft.com/office/drawing/2014/main" id="{852FFA2E-216D-4AA1-B48D-E9E51EBC8B4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Tree>
    <p:extLst>
      <p:ext uri="{BB962C8B-B14F-4D97-AF65-F5344CB8AC3E}">
        <p14:creationId xmlns:p14="http://schemas.microsoft.com/office/powerpoint/2010/main" val="3846770715"/>
      </p:ext>
    </p:extLst>
  </p:cSld>
  <p:clrMap bg1="lt1" tx1="dk1" bg2="lt2" tx2="dk2" accent1="accent1" accent2="accent2" accent3="accent3" accent4="accent4" accent5="accent5" accent6="accent6" hlink="hlink" folHlink="folHlink"/>
  <p:sldLayoutIdLst>
    <p:sldLayoutId id="2147483660" r:id="rId1"/>
    <p:sldLayoutId id="2147483689" r:id="rId2"/>
    <p:sldLayoutId id="2147483688" r:id="rId3"/>
    <p:sldLayoutId id="2147483682" r:id="rId4"/>
    <p:sldLayoutId id="2147483675" r:id="rId5"/>
    <p:sldLayoutId id="2147483676" r:id="rId6"/>
    <p:sldLayoutId id="2147483677" r:id="rId7"/>
    <p:sldLayoutId id="2147483678" r:id="rId8"/>
    <p:sldLayoutId id="2147483679" r:id="rId9"/>
    <p:sldLayoutId id="2147483666" r:id="rId10"/>
    <p:sldLayoutId id="2147483664" r:id="rId11"/>
    <p:sldLayoutId id="2147483668" r:id="rId12"/>
    <p:sldLayoutId id="2147483681" r:id="rId13"/>
    <p:sldLayoutId id="2147483685" r:id="rId14"/>
    <p:sldLayoutId id="2147483680" r:id="rId15"/>
    <p:sldLayoutId id="2147483673" r:id="rId16"/>
    <p:sldLayoutId id="2147483683" r:id="rId17"/>
    <p:sldLayoutId id="2147483674" r:id="rId18"/>
    <p:sldLayoutId id="2147483663" r:id="rId19"/>
    <p:sldLayoutId id="2147483667" r:id="rId20"/>
    <p:sldLayoutId id="2147483672" r:id="rId21"/>
    <p:sldLayoutId id="2147483661" r:id="rId22"/>
    <p:sldLayoutId id="2147483665" r:id="rId23"/>
    <p:sldLayoutId id="2147483671" r:id="rId24"/>
    <p:sldLayoutId id="2147483687" r:id="rId25"/>
  </p:sldLayoutIdLst>
  <p:transition>
    <p:fade/>
  </p:transition>
  <p:hf hdr="0" dt="0"/>
  <p:txStyles>
    <p:titleStyle>
      <a:lvl1pPr algn="l" defTabSz="1371600" rtl="0" eaLnBrk="1" latinLnBrk="0" hangingPunct="1">
        <a:lnSpc>
          <a:spcPct val="90000"/>
        </a:lnSpc>
        <a:spcBef>
          <a:spcPct val="0"/>
        </a:spcBef>
        <a:buNone/>
        <a:defRPr sz="6600" kern="1200">
          <a:solidFill>
            <a:schemeClr val="tx1"/>
          </a:solidFill>
          <a:latin typeface="Futura Lt BT" panose="020B0402020204020303" pitchFamily="34" charset="0"/>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Futura Lt BT" panose="020B0402020204020303" pitchFamily="34" charset="0"/>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Futura Lt BT" panose="020B0402020204020303" pitchFamily="34" charset="0"/>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Futura Lt BT" panose="020B0402020204020303" pitchFamily="34" charset="0"/>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Futura Lt BT" panose="020B0402020204020303" pitchFamily="34" charset="0"/>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Futura Lt BT" panose="020B0402020204020303"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l-NL"/>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868C7D51-5AB4-432A-86A0-F1AF480356B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0" y="1370"/>
            <a:ext cx="18288000" cy="10310813"/>
          </a:xfrm>
        </p:spPr>
      </p:pic>
      <p:sp>
        <p:nvSpPr>
          <p:cNvPr id="3" name="Title 2">
            <a:extLst>
              <a:ext uri="{FF2B5EF4-FFF2-40B4-BE49-F238E27FC236}">
                <a16:creationId xmlns:a16="http://schemas.microsoft.com/office/drawing/2014/main" id="{5EB3DD8B-9B1A-4FF9-837A-E2C7E7368346}"/>
              </a:ext>
            </a:extLst>
          </p:cNvPr>
          <p:cNvSpPr>
            <a:spLocks noGrp="1"/>
          </p:cNvSpPr>
          <p:nvPr>
            <p:ph type="ctrTitle"/>
          </p:nvPr>
        </p:nvSpPr>
        <p:spPr>
          <a:xfrm>
            <a:off x="0" y="7637976"/>
            <a:ext cx="18288000" cy="1984006"/>
          </a:xfrm>
          <a:solidFill>
            <a:srgbClr val="FFD700">
              <a:alpha val="70000"/>
            </a:srgbClr>
          </a:solidFill>
        </p:spPr>
        <p:txBody>
          <a:bodyPr/>
          <a:lstStyle/>
          <a:p>
            <a:r>
              <a:rPr lang="nl-NL" dirty="0"/>
              <a:t>Inspiratiesessie ‘De digitale Arbodienst’</a:t>
            </a:r>
          </a:p>
        </p:txBody>
      </p:sp>
      <p:pic>
        <p:nvPicPr>
          <p:cNvPr id="8" name="Content Placeholder 7">
            <a:extLst>
              <a:ext uri="{FF2B5EF4-FFF2-40B4-BE49-F238E27FC236}">
                <a16:creationId xmlns:a16="http://schemas.microsoft.com/office/drawing/2014/main" id="{3AF50326-65D2-4C18-BFB8-929661F9C6CC}"/>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844" y="186104"/>
            <a:ext cx="3237728" cy="957828"/>
          </a:xfrm>
        </p:spPr>
      </p:pic>
    </p:spTree>
    <p:extLst>
      <p:ext uri="{BB962C8B-B14F-4D97-AF65-F5344CB8AC3E}">
        <p14:creationId xmlns:p14="http://schemas.microsoft.com/office/powerpoint/2010/main" val="229468175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50AC6-8F7D-4E34-B80B-44ADEEF9F890}"/>
              </a:ext>
            </a:extLst>
          </p:cNvPr>
          <p:cNvSpPr>
            <a:spLocks noGrp="1"/>
          </p:cNvSpPr>
          <p:nvPr>
            <p:ph type="body" idx="13"/>
          </p:nvPr>
        </p:nvSpPr>
        <p:spPr/>
        <p:txBody>
          <a:bodyPr/>
          <a:lstStyle/>
          <a:p>
            <a:endParaRPr lang="nl-NL" dirty="0"/>
          </a:p>
        </p:txBody>
      </p:sp>
      <p:sp>
        <p:nvSpPr>
          <p:cNvPr id="3" name="Text Placeholder 2">
            <a:extLst>
              <a:ext uri="{FF2B5EF4-FFF2-40B4-BE49-F238E27FC236}">
                <a16:creationId xmlns:a16="http://schemas.microsoft.com/office/drawing/2014/main" id="{CFE2406C-8062-4CEC-B4B4-C7596E4347FF}"/>
              </a:ext>
            </a:extLst>
          </p:cNvPr>
          <p:cNvSpPr>
            <a:spLocks noGrp="1"/>
          </p:cNvSpPr>
          <p:nvPr>
            <p:ph type="body" sz="quarter" idx="14"/>
          </p:nvPr>
        </p:nvSpPr>
        <p:spPr/>
        <p:txBody>
          <a:bodyPr/>
          <a:lstStyle/>
          <a:p>
            <a:endParaRPr lang="nl-NL"/>
          </a:p>
        </p:txBody>
      </p:sp>
      <p:pic>
        <p:nvPicPr>
          <p:cNvPr id="10" name="Picture 9">
            <a:extLst>
              <a:ext uri="{FF2B5EF4-FFF2-40B4-BE49-F238E27FC236}">
                <a16:creationId xmlns:a16="http://schemas.microsoft.com/office/drawing/2014/main" id="{3D9BE8F8-9537-48C0-8D7B-11BFF31E6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571" y="0"/>
            <a:ext cx="10295060" cy="10295060"/>
          </a:xfrm>
          <a:prstGeom prst="rect">
            <a:avLst/>
          </a:prstGeom>
        </p:spPr>
      </p:pic>
      <p:sp>
        <p:nvSpPr>
          <p:cNvPr id="12" name="Rectangle 11">
            <a:extLst>
              <a:ext uri="{FF2B5EF4-FFF2-40B4-BE49-F238E27FC236}">
                <a16:creationId xmlns:a16="http://schemas.microsoft.com/office/drawing/2014/main" id="{20310A30-A180-4BB3-8CCD-B112B947144F}"/>
              </a:ext>
            </a:extLst>
          </p:cNvPr>
          <p:cNvSpPr/>
          <p:nvPr/>
        </p:nvSpPr>
        <p:spPr>
          <a:xfrm>
            <a:off x="17092246" y="257908"/>
            <a:ext cx="1000369" cy="961292"/>
          </a:xfrm>
          <a:prstGeom prst="rect">
            <a:avLst/>
          </a:prstGeom>
          <a:solidFill>
            <a:srgbClr val="F0F0F0"/>
          </a:solidFill>
          <a:ln>
            <a:solidFill>
              <a:srgbClr val="F0F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9144662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3E1E06-AE0A-4966-9BE9-345AFF23545C}"/>
              </a:ext>
            </a:extLst>
          </p:cNvPr>
          <p:cNvSpPr>
            <a:spLocks noGrp="1"/>
          </p:cNvSpPr>
          <p:nvPr>
            <p:ph type="body" idx="13"/>
          </p:nvPr>
        </p:nvSpPr>
        <p:spPr/>
        <p:txBody>
          <a:bodyPr/>
          <a:lstStyle/>
          <a:p>
            <a:endParaRPr lang="nl-NL"/>
          </a:p>
        </p:txBody>
      </p:sp>
      <p:sp>
        <p:nvSpPr>
          <p:cNvPr id="3" name="Text Placeholder 2">
            <a:extLst>
              <a:ext uri="{FF2B5EF4-FFF2-40B4-BE49-F238E27FC236}">
                <a16:creationId xmlns:a16="http://schemas.microsoft.com/office/drawing/2014/main" id="{9373C744-40E6-4BB0-A093-4DEADBF4DC1A}"/>
              </a:ext>
            </a:extLst>
          </p:cNvPr>
          <p:cNvSpPr>
            <a:spLocks noGrp="1"/>
          </p:cNvSpPr>
          <p:nvPr>
            <p:ph type="body" sz="quarter" idx="14"/>
          </p:nvPr>
        </p:nvSpPr>
        <p:spPr/>
        <p:txBody>
          <a:bodyPr/>
          <a:lstStyle/>
          <a:p>
            <a:endParaRPr lang="nl-NL"/>
          </a:p>
        </p:txBody>
      </p:sp>
      <p:sp>
        <p:nvSpPr>
          <p:cNvPr id="4" name="Footer Placeholder 3">
            <a:extLst>
              <a:ext uri="{FF2B5EF4-FFF2-40B4-BE49-F238E27FC236}">
                <a16:creationId xmlns:a16="http://schemas.microsoft.com/office/drawing/2014/main" id="{FE15CCC2-6C88-4B29-9828-2AC187F9C44B}"/>
              </a:ext>
            </a:extLst>
          </p:cNvPr>
          <p:cNvSpPr>
            <a:spLocks noGrp="1"/>
          </p:cNvSpPr>
          <p:nvPr>
            <p:ph type="ftr" sz="quarter" idx="12"/>
          </p:nvPr>
        </p:nvSpPr>
        <p:spPr/>
        <p:txBody>
          <a:bodyPr/>
          <a:lstStyle/>
          <a:p>
            <a:r>
              <a:rPr lang="nl-NL"/>
              <a:t>Bedrijfspresentatie</a:t>
            </a:r>
            <a:endParaRPr lang="nl-NL" dirty="0"/>
          </a:p>
        </p:txBody>
      </p:sp>
      <p:pic>
        <p:nvPicPr>
          <p:cNvPr id="6" name="Picture 5">
            <a:extLst>
              <a:ext uri="{FF2B5EF4-FFF2-40B4-BE49-F238E27FC236}">
                <a16:creationId xmlns:a16="http://schemas.microsoft.com/office/drawing/2014/main" id="{74E54D36-BFE3-4036-8BF3-6426C95526EE}"/>
              </a:ext>
            </a:extLst>
          </p:cNvPr>
          <p:cNvPicPr>
            <a:picLocks noChangeAspect="1"/>
          </p:cNvPicPr>
          <p:nvPr/>
        </p:nvPicPr>
        <p:blipFill rotWithShape="1">
          <a:blip r:embed="rId2">
            <a:extLst>
              <a:ext uri="{28A0092B-C50C-407E-A947-70E740481C1C}">
                <a14:useLocalDpi xmlns:a14="http://schemas.microsoft.com/office/drawing/2010/main" val="0"/>
              </a:ext>
            </a:extLst>
          </a:blip>
          <a:srcRect r="2593"/>
          <a:stretch/>
        </p:blipFill>
        <p:spPr>
          <a:xfrm>
            <a:off x="0" y="-2"/>
            <a:ext cx="18288000" cy="10287001"/>
          </a:xfrm>
          <a:prstGeom prst="rect">
            <a:avLst/>
          </a:prstGeom>
        </p:spPr>
      </p:pic>
    </p:spTree>
    <p:extLst>
      <p:ext uri="{BB962C8B-B14F-4D97-AF65-F5344CB8AC3E}">
        <p14:creationId xmlns:p14="http://schemas.microsoft.com/office/powerpoint/2010/main" val="35310125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408AAE-D347-4112-BA31-4C8EB195A958}"/>
              </a:ext>
            </a:extLst>
          </p:cNvPr>
          <p:cNvSpPr>
            <a:spLocks noGrp="1"/>
          </p:cNvSpPr>
          <p:nvPr>
            <p:ph type="body" idx="13"/>
          </p:nvPr>
        </p:nvSpPr>
        <p:spPr/>
        <p:txBody>
          <a:bodyPr/>
          <a:lstStyle/>
          <a:p>
            <a:endParaRPr lang="nl-NL"/>
          </a:p>
        </p:txBody>
      </p:sp>
      <p:sp>
        <p:nvSpPr>
          <p:cNvPr id="4" name="Text Placeholder 3">
            <a:extLst>
              <a:ext uri="{FF2B5EF4-FFF2-40B4-BE49-F238E27FC236}">
                <a16:creationId xmlns:a16="http://schemas.microsoft.com/office/drawing/2014/main" id="{F1619479-C82A-4A84-A84D-CDE8175AC0D5}"/>
              </a:ext>
            </a:extLst>
          </p:cNvPr>
          <p:cNvSpPr>
            <a:spLocks noGrp="1"/>
          </p:cNvSpPr>
          <p:nvPr>
            <p:ph type="body" sz="quarter" idx="14"/>
          </p:nvPr>
        </p:nvSpPr>
        <p:spPr/>
        <p:txBody>
          <a:bodyPr/>
          <a:lstStyle/>
          <a:p>
            <a:endParaRPr lang="nl-NL"/>
          </a:p>
        </p:txBody>
      </p:sp>
      <p:pic>
        <p:nvPicPr>
          <p:cNvPr id="6" name="Picture 5">
            <a:extLst>
              <a:ext uri="{FF2B5EF4-FFF2-40B4-BE49-F238E27FC236}">
                <a16:creationId xmlns:a16="http://schemas.microsoft.com/office/drawing/2014/main" id="{158265A5-0911-4D66-80FE-5F24C5B661CD}"/>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8288000" cy="10287000"/>
          </a:xfrm>
          <a:prstGeom prst="rect">
            <a:avLst/>
          </a:prstGeom>
        </p:spPr>
      </p:pic>
    </p:spTree>
    <p:extLst>
      <p:ext uri="{BB962C8B-B14F-4D97-AF65-F5344CB8AC3E}">
        <p14:creationId xmlns:p14="http://schemas.microsoft.com/office/powerpoint/2010/main" val="270026699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F7DAEE-6AE5-4BD3-974B-164FCBCF83DA}"/>
              </a:ext>
            </a:extLst>
          </p:cNvPr>
          <p:cNvSpPr>
            <a:spLocks noGrp="1"/>
          </p:cNvSpPr>
          <p:nvPr>
            <p:ph type="body" idx="13"/>
          </p:nvPr>
        </p:nvSpPr>
        <p:spPr/>
        <p:txBody>
          <a:bodyPr/>
          <a:lstStyle/>
          <a:p>
            <a:endParaRPr lang="nl-NL"/>
          </a:p>
        </p:txBody>
      </p:sp>
      <p:sp>
        <p:nvSpPr>
          <p:cNvPr id="3" name="Text Placeholder 2">
            <a:extLst>
              <a:ext uri="{FF2B5EF4-FFF2-40B4-BE49-F238E27FC236}">
                <a16:creationId xmlns:a16="http://schemas.microsoft.com/office/drawing/2014/main" id="{46359DAE-7E83-4782-8F2C-BC959DC6CAB0}"/>
              </a:ext>
            </a:extLst>
          </p:cNvPr>
          <p:cNvSpPr>
            <a:spLocks noGrp="1"/>
          </p:cNvSpPr>
          <p:nvPr>
            <p:ph type="body" sz="quarter" idx="14"/>
          </p:nvPr>
        </p:nvSpPr>
        <p:spPr/>
        <p:txBody>
          <a:bodyPr/>
          <a:lstStyle/>
          <a:p>
            <a:endParaRPr lang="nl-NL"/>
          </a:p>
        </p:txBody>
      </p:sp>
      <p:sp>
        <p:nvSpPr>
          <p:cNvPr id="4" name="Footer Placeholder 3">
            <a:extLst>
              <a:ext uri="{FF2B5EF4-FFF2-40B4-BE49-F238E27FC236}">
                <a16:creationId xmlns:a16="http://schemas.microsoft.com/office/drawing/2014/main" id="{447D3CBE-E8CE-40C7-A035-99ED9DEEAD14}"/>
              </a:ext>
            </a:extLst>
          </p:cNvPr>
          <p:cNvSpPr>
            <a:spLocks noGrp="1"/>
          </p:cNvSpPr>
          <p:nvPr>
            <p:ph type="ftr" sz="quarter" idx="12"/>
          </p:nvPr>
        </p:nvSpPr>
        <p:spPr/>
        <p:txBody>
          <a:bodyPr/>
          <a:lstStyle/>
          <a:p>
            <a:r>
              <a:rPr lang="nl-NL"/>
              <a:t>Bedrijfspresentatie</a:t>
            </a:r>
            <a:endParaRPr lang="nl-NL" dirty="0"/>
          </a:p>
        </p:txBody>
      </p:sp>
      <p:pic>
        <p:nvPicPr>
          <p:cNvPr id="6" name="Picture 5">
            <a:extLst>
              <a:ext uri="{FF2B5EF4-FFF2-40B4-BE49-F238E27FC236}">
                <a16:creationId xmlns:a16="http://schemas.microsoft.com/office/drawing/2014/main" id="{EBC45178-BF59-456F-A9EF-BCD564FB1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50961756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B78A3B-0EF4-49B5-89FE-CEC1B1886D4A}"/>
              </a:ext>
            </a:extLst>
          </p:cNvPr>
          <p:cNvSpPr>
            <a:spLocks noGrp="1"/>
          </p:cNvSpPr>
          <p:nvPr>
            <p:ph type="body" idx="13"/>
          </p:nvPr>
        </p:nvSpPr>
        <p:spPr/>
        <p:txBody>
          <a:bodyPr/>
          <a:lstStyle/>
          <a:p>
            <a:endParaRPr lang="nl-NL"/>
          </a:p>
        </p:txBody>
      </p:sp>
      <p:sp>
        <p:nvSpPr>
          <p:cNvPr id="3" name="Text Placeholder 2">
            <a:extLst>
              <a:ext uri="{FF2B5EF4-FFF2-40B4-BE49-F238E27FC236}">
                <a16:creationId xmlns:a16="http://schemas.microsoft.com/office/drawing/2014/main" id="{6ED0B8C9-36A3-4F91-B93E-BC06B24B992B}"/>
              </a:ext>
            </a:extLst>
          </p:cNvPr>
          <p:cNvSpPr>
            <a:spLocks noGrp="1"/>
          </p:cNvSpPr>
          <p:nvPr>
            <p:ph type="body" sz="quarter" idx="14"/>
          </p:nvPr>
        </p:nvSpPr>
        <p:spPr/>
        <p:txBody>
          <a:bodyPr/>
          <a:lstStyle/>
          <a:p>
            <a:endParaRPr lang="nl-NL"/>
          </a:p>
        </p:txBody>
      </p:sp>
      <p:sp>
        <p:nvSpPr>
          <p:cNvPr id="4" name="Footer Placeholder 3">
            <a:extLst>
              <a:ext uri="{FF2B5EF4-FFF2-40B4-BE49-F238E27FC236}">
                <a16:creationId xmlns:a16="http://schemas.microsoft.com/office/drawing/2014/main" id="{7203F5D5-99F5-4467-89D3-AA759613CED4}"/>
              </a:ext>
            </a:extLst>
          </p:cNvPr>
          <p:cNvSpPr>
            <a:spLocks noGrp="1"/>
          </p:cNvSpPr>
          <p:nvPr>
            <p:ph type="ftr" sz="quarter" idx="12"/>
          </p:nvPr>
        </p:nvSpPr>
        <p:spPr/>
        <p:txBody>
          <a:bodyPr/>
          <a:lstStyle/>
          <a:p>
            <a:r>
              <a:rPr lang="nl-NL"/>
              <a:t>Bedrijfspresentatie</a:t>
            </a:r>
            <a:endParaRPr lang="nl-NL" dirty="0"/>
          </a:p>
        </p:txBody>
      </p:sp>
      <p:pic>
        <p:nvPicPr>
          <p:cNvPr id="6" name="Picture 5">
            <a:extLst>
              <a:ext uri="{FF2B5EF4-FFF2-40B4-BE49-F238E27FC236}">
                <a16:creationId xmlns:a16="http://schemas.microsoft.com/office/drawing/2014/main" id="{7FEA4523-755C-4FDF-ABDD-24B5DF305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287001"/>
          </a:xfrm>
          <a:prstGeom prst="rect">
            <a:avLst/>
          </a:prstGeom>
        </p:spPr>
      </p:pic>
    </p:spTree>
    <p:extLst>
      <p:ext uri="{BB962C8B-B14F-4D97-AF65-F5344CB8AC3E}">
        <p14:creationId xmlns:p14="http://schemas.microsoft.com/office/powerpoint/2010/main" val="15227836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408AAE-D347-4112-BA31-4C8EB195A958}"/>
              </a:ext>
            </a:extLst>
          </p:cNvPr>
          <p:cNvSpPr>
            <a:spLocks noGrp="1"/>
          </p:cNvSpPr>
          <p:nvPr>
            <p:ph type="body" idx="13"/>
          </p:nvPr>
        </p:nvSpPr>
        <p:spPr/>
        <p:txBody>
          <a:bodyPr/>
          <a:lstStyle/>
          <a:p>
            <a:endParaRPr lang="nl-NL"/>
          </a:p>
        </p:txBody>
      </p:sp>
      <p:sp>
        <p:nvSpPr>
          <p:cNvPr id="4" name="Text Placeholder 3">
            <a:extLst>
              <a:ext uri="{FF2B5EF4-FFF2-40B4-BE49-F238E27FC236}">
                <a16:creationId xmlns:a16="http://schemas.microsoft.com/office/drawing/2014/main" id="{F1619479-C82A-4A84-A84D-CDE8175AC0D5}"/>
              </a:ext>
            </a:extLst>
          </p:cNvPr>
          <p:cNvSpPr>
            <a:spLocks noGrp="1"/>
          </p:cNvSpPr>
          <p:nvPr>
            <p:ph type="body" sz="quarter" idx="14"/>
          </p:nvPr>
        </p:nvSpPr>
        <p:spPr/>
        <p:txBody>
          <a:bodyPr/>
          <a:lstStyle/>
          <a:p>
            <a:endParaRPr lang="nl-NL"/>
          </a:p>
        </p:txBody>
      </p:sp>
      <p:pic>
        <p:nvPicPr>
          <p:cNvPr id="5" name="Picture 4">
            <a:extLst>
              <a:ext uri="{FF2B5EF4-FFF2-40B4-BE49-F238E27FC236}">
                <a16:creationId xmlns:a16="http://schemas.microsoft.com/office/drawing/2014/main" id="{E54F465F-F35E-4DC4-AE5E-71295E98A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7834383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821499-6016-4DE5-8E63-F2ED36C3D4CB}"/>
              </a:ext>
            </a:extLst>
          </p:cNvPr>
          <p:cNvSpPr>
            <a:spLocks noGrp="1"/>
          </p:cNvSpPr>
          <p:nvPr>
            <p:ph type="body" idx="13"/>
          </p:nvPr>
        </p:nvSpPr>
        <p:spPr/>
        <p:txBody>
          <a:bodyPr/>
          <a:lstStyle/>
          <a:p>
            <a:endParaRPr lang="nl-NL"/>
          </a:p>
        </p:txBody>
      </p:sp>
      <p:sp>
        <p:nvSpPr>
          <p:cNvPr id="3" name="Text Placeholder 2">
            <a:extLst>
              <a:ext uri="{FF2B5EF4-FFF2-40B4-BE49-F238E27FC236}">
                <a16:creationId xmlns:a16="http://schemas.microsoft.com/office/drawing/2014/main" id="{7B64858D-BFFC-467F-8241-4970F328254A}"/>
              </a:ext>
            </a:extLst>
          </p:cNvPr>
          <p:cNvSpPr>
            <a:spLocks noGrp="1"/>
          </p:cNvSpPr>
          <p:nvPr>
            <p:ph type="body" sz="quarter" idx="14"/>
          </p:nvPr>
        </p:nvSpPr>
        <p:spPr/>
        <p:txBody>
          <a:bodyPr/>
          <a:lstStyle/>
          <a:p>
            <a:endParaRPr lang="nl-NL"/>
          </a:p>
        </p:txBody>
      </p:sp>
      <p:sp>
        <p:nvSpPr>
          <p:cNvPr id="4" name="Footer Placeholder 3">
            <a:extLst>
              <a:ext uri="{FF2B5EF4-FFF2-40B4-BE49-F238E27FC236}">
                <a16:creationId xmlns:a16="http://schemas.microsoft.com/office/drawing/2014/main" id="{6AC7CB61-9F00-4572-8DD8-23603E02D3FD}"/>
              </a:ext>
            </a:extLst>
          </p:cNvPr>
          <p:cNvSpPr>
            <a:spLocks noGrp="1"/>
          </p:cNvSpPr>
          <p:nvPr>
            <p:ph type="ftr" sz="quarter" idx="12"/>
          </p:nvPr>
        </p:nvSpPr>
        <p:spPr/>
        <p:txBody>
          <a:bodyPr/>
          <a:lstStyle/>
          <a:p>
            <a:r>
              <a:rPr lang="nl-NL"/>
              <a:t>Bedrijfspresentatie</a:t>
            </a:r>
            <a:endParaRPr lang="nl-NL" dirty="0"/>
          </a:p>
        </p:txBody>
      </p:sp>
      <p:pic>
        <p:nvPicPr>
          <p:cNvPr id="6" name="Picture 5">
            <a:extLst>
              <a:ext uri="{FF2B5EF4-FFF2-40B4-BE49-F238E27FC236}">
                <a16:creationId xmlns:a16="http://schemas.microsoft.com/office/drawing/2014/main" id="{F8E22233-C537-4B98-87FF-965319A1C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14"/>
            <a:ext cx="18288000" cy="10287001"/>
          </a:xfrm>
          <a:prstGeom prst="rect">
            <a:avLst/>
          </a:prstGeom>
        </p:spPr>
      </p:pic>
    </p:spTree>
    <p:extLst>
      <p:ext uri="{BB962C8B-B14F-4D97-AF65-F5344CB8AC3E}">
        <p14:creationId xmlns:p14="http://schemas.microsoft.com/office/powerpoint/2010/main" val="391664634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683E8B-5672-4496-9D0A-13C521A491D3}"/>
              </a:ext>
            </a:extLst>
          </p:cNvPr>
          <p:cNvSpPr>
            <a:spLocks noGrp="1"/>
          </p:cNvSpPr>
          <p:nvPr>
            <p:ph type="body" idx="13"/>
          </p:nvPr>
        </p:nvSpPr>
        <p:spPr/>
        <p:txBody>
          <a:bodyPr/>
          <a:lstStyle/>
          <a:p>
            <a:endParaRPr lang="nl-NL"/>
          </a:p>
        </p:txBody>
      </p:sp>
      <p:sp>
        <p:nvSpPr>
          <p:cNvPr id="3" name="Text Placeholder 2">
            <a:extLst>
              <a:ext uri="{FF2B5EF4-FFF2-40B4-BE49-F238E27FC236}">
                <a16:creationId xmlns:a16="http://schemas.microsoft.com/office/drawing/2014/main" id="{B6412824-6B43-473A-82E3-1333ADEED937}"/>
              </a:ext>
            </a:extLst>
          </p:cNvPr>
          <p:cNvSpPr>
            <a:spLocks noGrp="1"/>
          </p:cNvSpPr>
          <p:nvPr>
            <p:ph type="body" sz="quarter" idx="14"/>
          </p:nvPr>
        </p:nvSpPr>
        <p:spPr/>
        <p:txBody>
          <a:bodyPr/>
          <a:lstStyle/>
          <a:p>
            <a:endParaRPr lang="nl-NL"/>
          </a:p>
        </p:txBody>
      </p:sp>
      <p:pic>
        <p:nvPicPr>
          <p:cNvPr id="6" name="Picture 5">
            <a:extLst>
              <a:ext uri="{FF2B5EF4-FFF2-40B4-BE49-F238E27FC236}">
                <a16:creationId xmlns:a16="http://schemas.microsoft.com/office/drawing/2014/main" id="{8292C940-0AB1-40F9-A280-1DB58D163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7620000" cy="10287000"/>
          </a:xfrm>
          <a:prstGeom prst="rect">
            <a:avLst/>
          </a:prstGeom>
        </p:spPr>
      </p:pic>
    </p:spTree>
    <p:extLst>
      <p:ext uri="{BB962C8B-B14F-4D97-AF65-F5344CB8AC3E}">
        <p14:creationId xmlns:p14="http://schemas.microsoft.com/office/powerpoint/2010/main" val="66172651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C65A65-A0B5-4AA4-B527-DDF714CFE3B4}"/>
              </a:ext>
            </a:extLst>
          </p:cNvPr>
          <p:cNvSpPr>
            <a:spLocks noGrp="1"/>
          </p:cNvSpPr>
          <p:nvPr>
            <p:ph type="body" sz="quarter" idx="10"/>
          </p:nvPr>
        </p:nvSpPr>
        <p:spPr/>
        <p:txBody>
          <a:bodyPr/>
          <a:lstStyle/>
          <a:p>
            <a:r>
              <a:rPr lang="nl-NL" dirty="0">
                <a:latin typeface="Aldo" panose="02000500000000020004" pitchFamily="2" charset="0"/>
              </a:rPr>
              <a:t>Even dromen…</a:t>
            </a:r>
          </a:p>
        </p:txBody>
      </p:sp>
    </p:spTree>
    <p:extLst>
      <p:ext uri="{BB962C8B-B14F-4D97-AF65-F5344CB8AC3E}">
        <p14:creationId xmlns:p14="http://schemas.microsoft.com/office/powerpoint/2010/main" val="160256494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0CA750-4BA1-47B9-9893-AC5080B4CF15}"/>
              </a:ext>
            </a:extLst>
          </p:cNvPr>
          <p:cNvSpPr>
            <a:spLocks noGrp="1"/>
          </p:cNvSpPr>
          <p:nvPr>
            <p:ph type="body" idx="13"/>
          </p:nvPr>
        </p:nvSpPr>
        <p:spPr/>
        <p:txBody>
          <a:bodyPr/>
          <a:lstStyle/>
          <a:p>
            <a:r>
              <a:rPr lang="nl-NL" dirty="0"/>
              <a:t>Een ziekmelding bij ‘de digitale arbodienst’</a:t>
            </a:r>
          </a:p>
        </p:txBody>
      </p:sp>
      <p:sp>
        <p:nvSpPr>
          <p:cNvPr id="4" name="Text Placeholder 3">
            <a:extLst>
              <a:ext uri="{FF2B5EF4-FFF2-40B4-BE49-F238E27FC236}">
                <a16:creationId xmlns:a16="http://schemas.microsoft.com/office/drawing/2014/main" id="{555D728A-8502-48BE-B9BC-040D28A744D2}"/>
              </a:ext>
            </a:extLst>
          </p:cNvPr>
          <p:cNvSpPr>
            <a:spLocks noGrp="1"/>
          </p:cNvSpPr>
          <p:nvPr>
            <p:ph type="body" sz="quarter" idx="14"/>
          </p:nvPr>
        </p:nvSpPr>
        <p:spPr/>
        <p:txBody>
          <a:bodyPr>
            <a:normAutofit fontScale="92500" lnSpcReduction="20000"/>
          </a:bodyPr>
          <a:lstStyle/>
          <a:p>
            <a:r>
              <a:rPr lang="nl-NL" dirty="0"/>
              <a:t>Britt is schoonmaker bij </a:t>
            </a:r>
            <a:r>
              <a:rPr lang="nl-NL" dirty="0" err="1"/>
              <a:t>Clear</a:t>
            </a:r>
            <a:r>
              <a:rPr lang="nl-NL" dirty="0"/>
              <a:t> Gen Z.</a:t>
            </a:r>
          </a:p>
          <a:p>
            <a:endParaRPr lang="nl-NL" dirty="0"/>
          </a:p>
          <a:p>
            <a:r>
              <a:rPr lang="nl-NL" dirty="0"/>
              <a:t>In de nacht voelt ze zich steeds minder lekker en ‘s ochtends om 05.30 uur meldt ze zich ziek via de app op haar mobiele telefoon. Ze beantwoordt de vragen die haar gesteld worden vanuit de app.</a:t>
            </a:r>
          </a:p>
          <a:p>
            <a:endParaRPr lang="nl-NL" dirty="0"/>
          </a:p>
          <a:p>
            <a:r>
              <a:rPr lang="nl-NL" dirty="0"/>
              <a:t>Haar antwoorden worden geautomatiseerd beoordeeld en de AI-engine schat de kans op herstel binnen 2 dagen op &gt;90%. De ingestelde </a:t>
            </a:r>
            <a:r>
              <a:rPr lang="nl-NL" dirty="0" err="1"/>
              <a:t>businessrule</a:t>
            </a:r>
            <a:r>
              <a:rPr lang="nl-NL" dirty="0"/>
              <a:t> concludeert dat er niets hoeft te gebeuren aan begeleiding. De werkgever wordt direct geïnformeerd en past de planning aan.</a:t>
            </a:r>
          </a:p>
          <a:p>
            <a:endParaRPr lang="nl-NL" dirty="0"/>
          </a:p>
          <a:p>
            <a:r>
              <a:rPr lang="nl-NL" dirty="0"/>
              <a:t>De volgende morgen meldt Britt zich weer beter. De leidinggevende spreekt haar nog even aan (voor de zekerheid had hij nog een pushbericht op zijn telefoon gekregen) dat hij blij is dat ze er weer is.</a:t>
            </a:r>
          </a:p>
          <a:p>
            <a:endParaRPr lang="nl-NL" dirty="0"/>
          </a:p>
        </p:txBody>
      </p:sp>
    </p:spTree>
    <p:extLst>
      <p:ext uri="{BB962C8B-B14F-4D97-AF65-F5344CB8AC3E}">
        <p14:creationId xmlns:p14="http://schemas.microsoft.com/office/powerpoint/2010/main" val="328827090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7F23275-3EC2-4543-9D5A-D40259D1DB58}"/>
              </a:ext>
            </a:extLst>
          </p:cNvPr>
          <p:cNvSpPr>
            <a:spLocks noGrp="1"/>
          </p:cNvSpPr>
          <p:nvPr>
            <p:ph idx="1"/>
          </p:nvPr>
        </p:nvSpPr>
        <p:spPr/>
        <p:txBody>
          <a:bodyPr/>
          <a:lstStyle/>
          <a:p>
            <a:endParaRPr lang="nl-NL" dirty="0"/>
          </a:p>
          <a:p>
            <a:r>
              <a:rPr lang="nl-NL" dirty="0"/>
              <a:t>QR code &amp; gebruik (</a:t>
            </a:r>
            <a:r>
              <a:rPr lang="nl-NL" dirty="0" err="1"/>
              <a:t>bedrijfs</a:t>
            </a:r>
            <a:r>
              <a:rPr lang="nl-NL" dirty="0"/>
              <a:t>)namen</a:t>
            </a:r>
          </a:p>
          <a:p>
            <a:endParaRPr lang="nl-NL" dirty="0"/>
          </a:p>
          <a:p>
            <a:r>
              <a:rPr lang="nl-NL" dirty="0"/>
              <a:t>Introductie Otherside at </a:t>
            </a:r>
            <a:r>
              <a:rPr lang="nl-NL" dirty="0" err="1"/>
              <a:t>Work</a:t>
            </a:r>
            <a:endParaRPr lang="nl-NL" dirty="0"/>
          </a:p>
          <a:p>
            <a:endParaRPr lang="nl-NL" dirty="0"/>
          </a:p>
          <a:p>
            <a:r>
              <a:rPr lang="nl-NL" dirty="0"/>
              <a:t>De digitale arbodienst</a:t>
            </a:r>
          </a:p>
        </p:txBody>
      </p:sp>
      <p:sp>
        <p:nvSpPr>
          <p:cNvPr id="8" name="Content Placeholder 7">
            <a:extLst>
              <a:ext uri="{FF2B5EF4-FFF2-40B4-BE49-F238E27FC236}">
                <a16:creationId xmlns:a16="http://schemas.microsoft.com/office/drawing/2014/main" id="{FC98B7EC-D3F4-44A1-A4F6-0034DD2D8580}"/>
              </a:ext>
            </a:extLst>
          </p:cNvPr>
          <p:cNvSpPr>
            <a:spLocks noGrp="1"/>
          </p:cNvSpPr>
          <p:nvPr>
            <p:ph idx="13"/>
          </p:nvPr>
        </p:nvSpPr>
        <p:spPr/>
        <p:txBody>
          <a:bodyPr/>
          <a:lstStyle/>
          <a:p>
            <a:r>
              <a:rPr lang="nl-NL" dirty="0"/>
              <a:t>Introductie</a:t>
            </a:r>
          </a:p>
        </p:txBody>
      </p:sp>
      <p:sp>
        <p:nvSpPr>
          <p:cNvPr id="4" name="Rectangle 3">
            <a:extLst>
              <a:ext uri="{FF2B5EF4-FFF2-40B4-BE49-F238E27FC236}">
                <a16:creationId xmlns:a16="http://schemas.microsoft.com/office/drawing/2014/main" id="{25F95F1F-A321-4E13-9F69-AFC841316970}"/>
              </a:ext>
            </a:extLst>
          </p:cNvPr>
          <p:cNvSpPr/>
          <p:nvPr/>
        </p:nvSpPr>
        <p:spPr>
          <a:xfrm>
            <a:off x="8714155" y="7253265"/>
            <a:ext cx="9144000" cy="2308324"/>
          </a:xfrm>
          <a:prstGeom prst="rect">
            <a:avLst/>
          </a:prstGeom>
        </p:spPr>
        <p:txBody>
          <a:bodyPr>
            <a:spAutoFit/>
          </a:bodyPr>
          <a:lstStyle/>
          <a:p>
            <a:r>
              <a:rPr lang="nl-NL" sz="1800" i="1" dirty="0">
                <a:solidFill>
                  <a:schemeClr val="bg1">
                    <a:lumMod val="50000"/>
                  </a:schemeClr>
                </a:solidFill>
              </a:rPr>
              <a:t>Door vergrijzing, technologische innovaties en snel veranderende markten is duurzame inzetbaarheid een maatschappelijk uitdaging. Met de veranderende wetgeving is inzetbaarheid in toenemende mate een thema met sociaaleconomische relevantie. Hoge inzetbaarheid van medewerkers verbetert de nationale en internationale concurrentiepositie. Onze missie is de ontwikkeling van een gezondheidsmanagementplatform dat een significante en meetbare bijdrage levert aan duurzame inzetbaarheid van medewerkers en uw prestaties als organisatie!</a:t>
            </a:r>
          </a:p>
        </p:txBody>
      </p:sp>
    </p:spTree>
    <p:extLst>
      <p:ext uri="{BB962C8B-B14F-4D97-AF65-F5344CB8AC3E}">
        <p14:creationId xmlns:p14="http://schemas.microsoft.com/office/powerpoint/2010/main" val="418231006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94E38E-96BA-402F-A3FA-09C82A7E8698}"/>
              </a:ext>
            </a:extLst>
          </p:cNvPr>
          <p:cNvSpPr>
            <a:spLocks noGrp="1"/>
          </p:cNvSpPr>
          <p:nvPr>
            <p:ph type="body" idx="13"/>
          </p:nvPr>
        </p:nvSpPr>
        <p:spPr/>
        <p:txBody>
          <a:bodyPr/>
          <a:lstStyle/>
          <a:p>
            <a:r>
              <a:rPr lang="nl-NL" dirty="0"/>
              <a:t>Casemanagement bij ‘de digitale arbodienst’</a:t>
            </a:r>
          </a:p>
        </p:txBody>
      </p:sp>
      <p:sp>
        <p:nvSpPr>
          <p:cNvPr id="3" name="Text Placeholder 2">
            <a:extLst>
              <a:ext uri="{FF2B5EF4-FFF2-40B4-BE49-F238E27FC236}">
                <a16:creationId xmlns:a16="http://schemas.microsoft.com/office/drawing/2014/main" id="{B59F39B3-C597-4731-8826-601E51AAEB58}"/>
              </a:ext>
            </a:extLst>
          </p:cNvPr>
          <p:cNvSpPr>
            <a:spLocks noGrp="1"/>
          </p:cNvSpPr>
          <p:nvPr>
            <p:ph type="body" sz="quarter" idx="14"/>
          </p:nvPr>
        </p:nvSpPr>
        <p:spPr/>
        <p:txBody>
          <a:bodyPr>
            <a:normAutofit fontScale="92500" lnSpcReduction="10000"/>
          </a:bodyPr>
          <a:lstStyle/>
          <a:p>
            <a:r>
              <a:rPr lang="nl-NL" dirty="0"/>
              <a:t>Henk heeft zich nog nooit ziek gemeld. Deze dag meldt hij zich via de app op zijn telefoon ziek en hij beantwoordt de vragen op de app.</a:t>
            </a:r>
          </a:p>
          <a:p>
            <a:endParaRPr lang="nl-NL" dirty="0"/>
          </a:p>
          <a:p>
            <a:r>
              <a:rPr lang="nl-NL" dirty="0"/>
              <a:t>Op de app verschijnt een melding dat met hem direct contact opgenomen wordt. Binnen 5 seconden ziet hij een WhatsApp-videogesprek binnenkomen. </a:t>
            </a:r>
            <a:br>
              <a:rPr lang="nl-NL" dirty="0"/>
            </a:br>
            <a:endParaRPr lang="nl-NL" dirty="0"/>
          </a:p>
          <a:p>
            <a:r>
              <a:rPr lang="nl-NL" dirty="0"/>
              <a:t>Het is de virtuele casemanager. Een vriendelijke, maar </a:t>
            </a:r>
            <a:r>
              <a:rPr lang="nl-NL" dirty="0" err="1"/>
              <a:t>cordate</a:t>
            </a:r>
            <a:r>
              <a:rPr lang="nl-NL" dirty="0"/>
              <a:t> Avatar. Zij stelt hem enkele vragen en voert met hem een gesprek.</a:t>
            </a:r>
          </a:p>
          <a:p>
            <a:endParaRPr lang="nl-NL" dirty="0"/>
          </a:p>
          <a:p>
            <a:r>
              <a:rPr lang="nl-NL" dirty="0"/>
              <a:t>Op zijn beeldscherm ziet Henk direct de vervolgstappen. Als eerste kan hij kiezen uit 3 scenario’s. Hij kiest het 3</a:t>
            </a:r>
            <a:r>
              <a:rPr lang="nl-NL" baseline="30000" dirty="0"/>
              <a:t>e</a:t>
            </a:r>
            <a:r>
              <a:rPr lang="nl-NL" dirty="0"/>
              <a:t> scenario, want dat lijkt Henk een goede route. </a:t>
            </a:r>
          </a:p>
          <a:p>
            <a:r>
              <a:rPr lang="nl-NL" dirty="0"/>
              <a:t>Meteen krijgt Henk een belafspraak met de gedelegeerde medisch adviseur in de agenda geschoten.</a:t>
            </a:r>
          </a:p>
        </p:txBody>
      </p:sp>
    </p:spTree>
    <p:extLst>
      <p:ext uri="{BB962C8B-B14F-4D97-AF65-F5344CB8AC3E}">
        <p14:creationId xmlns:p14="http://schemas.microsoft.com/office/powerpoint/2010/main" val="366130649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86987B-4F25-45E1-BE61-C01C1876A2A9}"/>
              </a:ext>
            </a:extLst>
          </p:cNvPr>
          <p:cNvSpPr>
            <a:spLocks noGrp="1"/>
          </p:cNvSpPr>
          <p:nvPr>
            <p:ph type="body" idx="13"/>
          </p:nvPr>
        </p:nvSpPr>
        <p:spPr/>
        <p:txBody>
          <a:bodyPr/>
          <a:lstStyle/>
          <a:p>
            <a:r>
              <a:rPr lang="nl-NL" dirty="0"/>
              <a:t>Bedrijfsartsen bij ‘de digitale arbodienst’</a:t>
            </a:r>
          </a:p>
        </p:txBody>
      </p:sp>
      <p:sp>
        <p:nvSpPr>
          <p:cNvPr id="3" name="Text Placeholder 2">
            <a:extLst>
              <a:ext uri="{FF2B5EF4-FFF2-40B4-BE49-F238E27FC236}">
                <a16:creationId xmlns:a16="http://schemas.microsoft.com/office/drawing/2014/main" id="{FFFF6B09-BD57-4BFB-A9F3-81C44642F38B}"/>
              </a:ext>
            </a:extLst>
          </p:cNvPr>
          <p:cNvSpPr>
            <a:spLocks noGrp="1"/>
          </p:cNvSpPr>
          <p:nvPr>
            <p:ph type="body" sz="quarter" idx="14"/>
          </p:nvPr>
        </p:nvSpPr>
        <p:spPr/>
        <p:txBody>
          <a:bodyPr>
            <a:normAutofit fontScale="92500" lnSpcReduction="10000"/>
          </a:bodyPr>
          <a:lstStyle/>
          <a:p>
            <a:r>
              <a:rPr lang="nl-NL" dirty="0"/>
              <a:t>De bedrijfsarts krijgt de resultaten van het gesprek tussen Henk en de medisch adviseur direct in beeld. Op basis van de data is reeds een voorspellende analyse door het systeem meegegeven.</a:t>
            </a:r>
          </a:p>
          <a:p>
            <a:endParaRPr lang="nl-NL" dirty="0"/>
          </a:p>
          <a:p>
            <a:r>
              <a:rPr lang="nl-NL" dirty="0"/>
              <a:t>De bedrijfsarts bekijkt de analyse en besluit het advies over te nemen. Met een druk op de knop geeft hij toestemming om het advies door te sturen naar de werkgever van Henk. Vanzelfsprekend is dit advies volledig opgesteld conform de privacyrichtlijnen.</a:t>
            </a:r>
          </a:p>
          <a:p>
            <a:endParaRPr lang="nl-NL" dirty="0"/>
          </a:p>
          <a:p>
            <a:r>
              <a:rPr lang="nl-NL" dirty="0"/>
              <a:t>De werkgever wordt direct gebeld door de gedelegeerde medisch adviseur die ook middels een pushbericht op de hoogte is gesteld. Samen bepalen ze de vervolgstappen, conform het scenario dat Henk zelf als voorkeur had aangegeven.</a:t>
            </a:r>
          </a:p>
        </p:txBody>
      </p:sp>
    </p:spTree>
    <p:extLst>
      <p:ext uri="{BB962C8B-B14F-4D97-AF65-F5344CB8AC3E}">
        <p14:creationId xmlns:p14="http://schemas.microsoft.com/office/powerpoint/2010/main" val="316642092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C65A65-A0B5-4AA4-B527-DDF714CFE3B4}"/>
              </a:ext>
            </a:extLst>
          </p:cNvPr>
          <p:cNvSpPr>
            <a:spLocks noGrp="1"/>
          </p:cNvSpPr>
          <p:nvPr>
            <p:ph type="body" sz="quarter" idx="10"/>
          </p:nvPr>
        </p:nvSpPr>
        <p:spPr/>
        <p:txBody>
          <a:bodyPr/>
          <a:lstStyle/>
          <a:p>
            <a:r>
              <a:rPr lang="nl-NL" dirty="0" err="1">
                <a:latin typeface="Aldo" panose="02000500000000020004" pitchFamily="2" charset="0"/>
              </a:rPr>
              <a:t>Let’s</a:t>
            </a:r>
            <a:r>
              <a:rPr lang="nl-NL" dirty="0">
                <a:latin typeface="Aldo" panose="02000500000000020004" pitchFamily="2" charset="0"/>
              </a:rPr>
              <a:t> </a:t>
            </a:r>
            <a:r>
              <a:rPr lang="nl-NL" dirty="0" err="1">
                <a:latin typeface="Aldo" panose="02000500000000020004" pitchFamily="2" charset="0"/>
              </a:rPr>
              <a:t>vote</a:t>
            </a:r>
            <a:r>
              <a:rPr lang="nl-NL" dirty="0">
                <a:latin typeface="Aldo" panose="02000500000000020004" pitchFamily="2" charset="0"/>
              </a:rPr>
              <a:t>!</a:t>
            </a:r>
          </a:p>
        </p:txBody>
      </p:sp>
    </p:spTree>
    <p:extLst>
      <p:ext uri="{BB962C8B-B14F-4D97-AF65-F5344CB8AC3E}">
        <p14:creationId xmlns:p14="http://schemas.microsoft.com/office/powerpoint/2010/main" val="344519076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C65A65-A0B5-4AA4-B527-DDF714CFE3B4}"/>
              </a:ext>
            </a:extLst>
          </p:cNvPr>
          <p:cNvSpPr>
            <a:spLocks noGrp="1"/>
          </p:cNvSpPr>
          <p:nvPr>
            <p:ph type="body" sz="quarter" idx="10"/>
          </p:nvPr>
        </p:nvSpPr>
        <p:spPr/>
        <p:txBody>
          <a:bodyPr/>
          <a:lstStyle/>
          <a:p>
            <a:r>
              <a:rPr lang="nl-NL" dirty="0" err="1">
                <a:latin typeface="Aldo" panose="02000500000000020004" pitchFamily="2" charset="0"/>
              </a:rPr>
              <a:t>Wrap</a:t>
            </a:r>
            <a:r>
              <a:rPr lang="nl-NL" dirty="0">
                <a:latin typeface="Aldo" panose="02000500000000020004" pitchFamily="2" charset="0"/>
              </a:rPr>
              <a:t>-up</a:t>
            </a:r>
          </a:p>
        </p:txBody>
      </p:sp>
    </p:spTree>
    <p:extLst>
      <p:ext uri="{BB962C8B-B14F-4D97-AF65-F5344CB8AC3E}">
        <p14:creationId xmlns:p14="http://schemas.microsoft.com/office/powerpoint/2010/main" val="106534359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11B468-40F8-4DDA-918D-B5919FE359DE}"/>
              </a:ext>
            </a:extLst>
          </p:cNvPr>
          <p:cNvSpPr>
            <a:spLocks noGrp="1"/>
          </p:cNvSpPr>
          <p:nvPr>
            <p:ph type="body" idx="13"/>
          </p:nvPr>
        </p:nvSpPr>
        <p:spPr/>
        <p:txBody>
          <a:bodyPr/>
          <a:lstStyle/>
          <a:p>
            <a:r>
              <a:rPr lang="nl-NL" dirty="0" err="1"/>
              <a:t>Wrap</a:t>
            </a:r>
            <a:r>
              <a:rPr lang="nl-NL" dirty="0"/>
              <a:t>-up</a:t>
            </a:r>
          </a:p>
        </p:txBody>
      </p:sp>
      <p:sp>
        <p:nvSpPr>
          <p:cNvPr id="4" name="Text Placeholder 3">
            <a:extLst>
              <a:ext uri="{FF2B5EF4-FFF2-40B4-BE49-F238E27FC236}">
                <a16:creationId xmlns:a16="http://schemas.microsoft.com/office/drawing/2014/main" id="{B6D4FDC7-C37A-41EA-809E-5C502A4D54AB}"/>
              </a:ext>
            </a:extLst>
          </p:cNvPr>
          <p:cNvSpPr>
            <a:spLocks noGrp="1"/>
          </p:cNvSpPr>
          <p:nvPr>
            <p:ph type="body" sz="quarter" idx="14"/>
          </p:nvPr>
        </p:nvSpPr>
        <p:spPr/>
        <p:txBody>
          <a:bodyPr/>
          <a:lstStyle/>
          <a:p>
            <a:r>
              <a:rPr lang="nl-NL" dirty="0"/>
              <a:t>Dank voor deze open dialoog met elkaar!</a:t>
            </a:r>
          </a:p>
          <a:p>
            <a:endParaRPr lang="nl-NL" dirty="0"/>
          </a:p>
          <a:p>
            <a:r>
              <a:rPr lang="nl-NL" dirty="0"/>
              <a:t>Wat is voor jou nu ‘top of mind’ na deze sessie?</a:t>
            </a:r>
          </a:p>
          <a:p>
            <a:r>
              <a:rPr lang="nl-NL" i="1" dirty="0"/>
              <a:t>(denk eraan: attack </a:t>
            </a:r>
            <a:r>
              <a:rPr lang="nl-NL" i="1" dirty="0" err="1"/>
              <a:t>your</a:t>
            </a:r>
            <a:r>
              <a:rPr lang="nl-NL" i="1" dirty="0"/>
              <a:t> </a:t>
            </a:r>
            <a:r>
              <a:rPr lang="nl-NL" i="1" dirty="0" err="1"/>
              <a:t>own</a:t>
            </a:r>
            <a:r>
              <a:rPr lang="nl-NL" i="1" dirty="0"/>
              <a:t> company!)</a:t>
            </a:r>
          </a:p>
        </p:txBody>
      </p:sp>
    </p:spTree>
    <p:extLst>
      <p:ext uri="{BB962C8B-B14F-4D97-AF65-F5344CB8AC3E}">
        <p14:creationId xmlns:p14="http://schemas.microsoft.com/office/powerpoint/2010/main" val="22757071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4EB3BC3-76D5-4969-ACC7-7E8300506F9F}"/>
              </a:ext>
            </a:extLst>
          </p:cNvPr>
          <p:cNvSpPr>
            <a:spLocks noGrp="1"/>
          </p:cNvSpPr>
          <p:nvPr>
            <p:ph type="body" sz="quarter" idx="16"/>
          </p:nvPr>
        </p:nvSpPr>
        <p:spPr>
          <a:ln>
            <a:solidFill>
              <a:srgbClr val="FFD700"/>
            </a:solidFill>
          </a:ln>
        </p:spPr>
        <p:txBody>
          <a:bodyPr/>
          <a:lstStyle/>
          <a:p>
            <a:r>
              <a:rPr lang="nl-NL" dirty="0"/>
              <a:t>60+ medewerkers</a:t>
            </a:r>
          </a:p>
        </p:txBody>
      </p:sp>
      <p:sp>
        <p:nvSpPr>
          <p:cNvPr id="8" name="Text Placeholder 7">
            <a:extLst>
              <a:ext uri="{FF2B5EF4-FFF2-40B4-BE49-F238E27FC236}">
                <a16:creationId xmlns:a16="http://schemas.microsoft.com/office/drawing/2014/main" id="{A28093F0-9C21-44D6-9A50-A522AD64F162}"/>
              </a:ext>
            </a:extLst>
          </p:cNvPr>
          <p:cNvSpPr>
            <a:spLocks noGrp="1"/>
          </p:cNvSpPr>
          <p:nvPr>
            <p:ph type="body" sz="quarter" idx="17"/>
          </p:nvPr>
        </p:nvSpPr>
        <p:spPr/>
        <p:txBody>
          <a:bodyPr/>
          <a:lstStyle/>
          <a:p>
            <a:r>
              <a:rPr lang="nl-NL" dirty="0"/>
              <a:t>2015 – 2017: </a:t>
            </a:r>
          </a:p>
          <a:p>
            <a:r>
              <a:rPr lang="nl-NL" dirty="0"/>
              <a:t>&gt;25% groei per jaar</a:t>
            </a:r>
          </a:p>
        </p:txBody>
      </p:sp>
      <p:sp>
        <p:nvSpPr>
          <p:cNvPr id="9" name="Text Placeholder 8">
            <a:extLst>
              <a:ext uri="{FF2B5EF4-FFF2-40B4-BE49-F238E27FC236}">
                <a16:creationId xmlns:a16="http://schemas.microsoft.com/office/drawing/2014/main" id="{3F3607F3-6821-4810-A268-8548652CD5F9}"/>
              </a:ext>
            </a:extLst>
          </p:cNvPr>
          <p:cNvSpPr>
            <a:spLocks noGrp="1"/>
          </p:cNvSpPr>
          <p:nvPr>
            <p:ph type="body" sz="quarter" idx="18"/>
          </p:nvPr>
        </p:nvSpPr>
        <p:spPr/>
        <p:txBody>
          <a:bodyPr/>
          <a:lstStyle/>
          <a:p>
            <a:r>
              <a:rPr lang="nl-NL" dirty="0"/>
              <a:t>&gt;700.000 dossiers</a:t>
            </a:r>
          </a:p>
        </p:txBody>
      </p:sp>
      <p:sp>
        <p:nvSpPr>
          <p:cNvPr id="10" name="Text Placeholder 9">
            <a:extLst>
              <a:ext uri="{FF2B5EF4-FFF2-40B4-BE49-F238E27FC236}">
                <a16:creationId xmlns:a16="http://schemas.microsoft.com/office/drawing/2014/main" id="{62ED99B8-A29D-4A47-A520-B3DD5253BDDB}"/>
              </a:ext>
            </a:extLst>
          </p:cNvPr>
          <p:cNvSpPr>
            <a:spLocks noGrp="1"/>
          </p:cNvSpPr>
          <p:nvPr>
            <p:ph type="body" sz="quarter" idx="19"/>
          </p:nvPr>
        </p:nvSpPr>
        <p:spPr/>
        <p:txBody>
          <a:bodyPr/>
          <a:lstStyle/>
          <a:p>
            <a:r>
              <a:rPr lang="nl-NL" dirty="0"/>
              <a:t>Redundant datacenters</a:t>
            </a:r>
            <a:br>
              <a:rPr lang="nl-NL" dirty="0"/>
            </a:br>
            <a:r>
              <a:rPr lang="nl-NL" sz="1600" dirty="0"/>
              <a:t>(in Nederland)</a:t>
            </a:r>
          </a:p>
        </p:txBody>
      </p:sp>
      <p:sp>
        <p:nvSpPr>
          <p:cNvPr id="11" name="Text Placeholder 10">
            <a:extLst>
              <a:ext uri="{FF2B5EF4-FFF2-40B4-BE49-F238E27FC236}">
                <a16:creationId xmlns:a16="http://schemas.microsoft.com/office/drawing/2014/main" id="{8BACC29C-6A05-4F8C-92BB-46959A2B8402}"/>
              </a:ext>
            </a:extLst>
          </p:cNvPr>
          <p:cNvSpPr>
            <a:spLocks noGrp="1"/>
          </p:cNvSpPr>
          <p:nvPr>
            <p:ph type="body" sz="quarter" idx="20"/>
          </p:nvPr>
        </p:nvSpPr>
        <p:spPr/>
        <p:txBody>
          <a:bodyPr/>
          <a:lstStyle/>
          <a:p>
            <a:r>
              <a:rPr lang="nl-NL" dirty="0"/>
              <a:t>99,5% SLA</a:t>
            </a:r>
          </a:p>
          <a:p>
            <a:r>
              <a:rPr lang="nl-NL" dirty="0"/>
              <a:t>99,99% YOY</a:t>
            </a:r>
          </a:p>
        </p:txBody>
      </p:sp>
      <p:sp>
        <p:nvSpPr>
          <p:cNvPr id="12" name="Text Placeholder 11">
            <a:extLst>
              <a:ext uri="{FF2B5EF4-FFF2-40B4-BE49-F238E27FC236}">
                <a16:creationId xmlns:a16="http://schemas.microsoft.com/office/drawing/2014/main" id="{7217BBEC-8E7C-4DA3-B048-DB010556D85E}"/>
              </a:ext>
            </a:extLst>
          </p:cNvPr>
          <p:cNvSpPr>
            <a:spLocks noGrp="1"/>
          </p:cNvSpPr>
          <p:nvPr>
            <p:ph type="body" sz="quarter" idx="21"/>
          </p:nvPr>
        </p:nvSpPr>
        <p:spPr/>
        <p:txBody>
          <a:bodyPr/>
          <a:lstStyle/>
          <a:p>
            <a:r>
              <a:rPr lang="nl-NL" dirty="0"/>
              <a:t>24x7 support</a:t>
            </a:r>
          </a:p>
        </p:txBody>
      </p:sp>
      <p:sp>
        <p:nvSpPr>
          <p:cNvPr id="13" name="Text Placeholder 12">
            <a:extLst>
              <a:ext uri="{FF2B5EF4-FFF2-40B4-BE49-F238E27FC236}">
                <a16:creationId xmlns:a16="http://schemas.microsoft.com/office/drawing/2014/main" id="{5E0D3D90-833E-4806-92D8-B708211F623B}"/>
              </a:ext>
            </a:extLst>
          </p:cNvPr>
          <p:cNvSpPr>
            <a:spLocks noGrp="1"/>
          </p:cNvSpPr>
          <p:nvPr>
            <p:ph type="body" sz="quarter" idx="22"/>
          </p:nvPr>
        </p:nvSpPr>
        <p:spPr/>
        <p:txBody>
          <a:bodyPr/>
          <a:lstStyle/>
          <a:p>
            <a:r>
              <a:rPr lang="nl-NL" dirty="0"/>
              <a:t>ISO 27001:2013</a:t>
            </a:r>
          </a:p>
        </p:txBody>
      </p:sp>
      <p:sp>
        <p:nvSpPr>
          <p:cNvPr id="14" name="Text Placeholder 13">
            <a:extLst>
              <a:ext uri="{FF2B5EF4-FFF2-40B4-BE49-F238E27FC236}">
                <a16:creationId xmlns:a16="http://schemas.microsoft.com/office/drawing/2014/main" id="{78C3404B-1AA0-48AA-A400-E924D3024009}"/>
              </a:ext>
            </a:extLst>
          </p:cNvPr>
          <p:cNvSpPr>
            <a:spLocks noGrp="1"/>
          </p:cNvSpPr>
          <p:nvPr>
            <p:ph type="body" sz="quarter" idx="23"/>
          </p:nvPr>
        </p:nvSpPr>
        <p:spPr/>
        <p:txBody>
          <a:bodyPr/>
          <a:lstStyle/>
          <a:p>
            <a:r>
              <a:rPr lang="nl-NL" dirty="0"/>
              <a:t>ISAE 3402 Type II</a:t>
            </a:r>
          </a:p>
        </p:txBody>
      </p:sp>
      <p:sp>
        <p:nvSpPr>
          <p:cNvPr id="15" name="Text Placeholder 14">
            <a:extLst>
              <a:ext uri="{FF2B5EF4-FFF2-40B4-BE49-F238E27FC236}">
                <a16:creationId xmlns:a16="http://schemas.microsoft.com/office/drawing/2014/main" id="{7259F5F9-164C-4481-989C-5B45E16508B6}"/>
              </a:ext>
            </a:extLst>
          </p:cNvPr>
          <p:cNvSpPr>
            <a:spLocks noGrp="1"/>
          </p:cNvSpPr>
          <p:nvPr>
            <p:ph type="body" sz="quarter" idx="24"/>
          </p:nvPr>
        </p:nvSpPr>
        <p:spPr/>
        <p:txBody>
          <a:bodyPr/>
          <a:lstStyle/>
          <a:p>
            <a:r>
              <a:rPr lang="nl-NL" dirty="0" err="1"/>
              <a:t>Ecovadis</a:t>
            </a:r>
            <a:r>
              <a:rPr lang="nl-NL" dirty="0"/>
              <a:t> Silver </a:t>
            </a:r>
            <a:r>
              <a:rPr lang="nl-NL" dirty="0" err="1"/>
              <a:t>Recognition</a:t>
            </a:r>
            <a:endParaRPr lang="nl-NL" dirty="0"/>
          </a:p>
        </p:txBody>
      </p:sp>
      <p:sp>
        <p:nvSpPr>
          <p:cNvPr id="16" name="Text Placeholder 1">
            <a:extLst>
              <a:ext uri="{FF2B5EF4-FFF2-40B4-BE49-F238E27FC236}">
                <a16:creationId xmlns:a16="http://schemas.microsoft.com/office/drawing/2014/main" id="{585E8027-535A-44AF-9D75-B19D47219705}"/>
              </a:ext>
            </a:extLst>
          </p:cNvPr>
          <p:cNvSpPr txBox="1">
            <a:spLocks/>
          </p:cNvSpPr>
          <p:nvPr/>
        </p:nvSpPr>
        <p:spPr>
          <a:xfrm>
            <a:off x="148491" y="578338"/>
            <a:ext cx="18146343" cy="633048"/>
          </a:xfrm>
          <a:prstGeom prst="rect">
            <a:avLst/>
          </a:prstGeom>
        </p:spPr>
        <p:txBody>
          <a:bodyPr/>
          <a:lst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Futura Lt BT" panose="020B0402020204020303" pitchFamily="34" charset="0"/>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Futura Lt BT" panose="020B0402020204020303" pitchFamily="34" charset="0"/>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Futura Lt BT" panose="020B0402020204020303" pitchFamily="34" charset="0"/>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Futura Lt BT" panose="020B0402020204020303" pitchFamily="34" charset="0"/>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Futura Lt BT" panose="020B0402020204020303"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l-NL" dirty="0">
                <a:solidFill>
                  <a:schemeClr val="bg1"/>
                </a:solidFill>
                <a:latin typeface="Aldo" panose="02000500000000020004" pitchFamily="2" charset="0"/>
              </a:rPr>
              <a:t>Sinds 2003</a:t>
            </a:r>
          </a:p>
        </p:txBody>
      </p:sp>
    </p:spTree>
    <p:extLst>
      <p:ext uri="{BB962C8B-B14F-4D97-AF65-F5344CB8AC3E}">
        <p14:creationId xmlns:p14="http://schemas.microsoft.com/office/powerpoint/2010/main" val="35499706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3AE265-E6D1-4D66-BA21-F2FF633F30C6}"/>
              </a:ext>
            </a:extLst>
          </p:cNvPr>
          <p:cNvSpPr>
            <a:spLocks noGrp="1"/>
          </p:cNvSpPr>
          <p:nvPr>
            <p:ph type="body" idx="1"/>
          </p:nvPr>
        </p:nvSpPr>
        <p:spPr/>
        <p:txBody>
          <a:bodyPr/>
          <a:lstStyle/>
          <a:p>
            <a:r>
              <a:rPr lang="nl-NL" dirty="0"/>
              <a:t>For happy professionals</a:t>
            </a:r>
          </a:p>
        </p:txBody>
      </p:sp>
      <p:sp>
        <p:nvSpPr>
          <p:cNvPr id="13" name="Text Placeholder 12">
            <a:extLst>
              <a:ext uri="{FF2B5EF4-FFF2-40B4-BE49-F238E27FC236}">
                <a16:creationId xmlns:a16="http://schemas.microsoft.com/office/drawing/2014/main" id="{B39ADD49-5C55-4440-B0BB-89D2697959CC}"/>
              </a:ext>
            </a:extLst>
          </p:cNvPr>
          <p:cNvSpPr>
            <a:spLocks noGrp="1"/>
          </p:cNvSpPr>
          <p:nvPr>
            <p:ph type="body" idx="13"/>
          </p:nvPr>
        </p:nvSpPr>
        <p:spPr/>
        <p:txBody>
          <a:bodyPr/>
          <a:lstStyle/>
          <a:p>
            <a:r>
              <a:rPr lang="nl-NL" dirty="0"/>
              <a:t>Partnership centraal</a:t>
            </a:r>
          </a:p>
        </p:txBody>
      </p:sp>
      <p:pic>
        <p:nvPicPr>
          <p:cNvPr id="23" name="Picture Placeholder 22">
            <a:extLst>
              <a:ext uri="{FF2B5EF4-FFF2-40B4-BE49-F238E27FC236}">
                <a16:creationId xmlns:a16="http://schemas.microsoft.com/office/drawing/2014/main" id="{4414AEDF-EF03-47B2-980A-C03FEEF76AB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4447" r="10602"/>
          <a:stretch/>
        </p:blipFill>
        <p:spPr>
          <a:xfrm>
            <a:off x="7212919" y="3979354"/>
            <a:ext cx="3848492" cy="4103119"/>
          </a:xfrm>
        </p:spPr>
      </p:pic>
      <p:sp>
        <p:nvSpPr>
          <p:cNvPr id="15" name="Text Placeholder 14">
            <a:extLst>
              <a:ext uri="{FF2B5EF4-FFF2-40B4-BE49-F238E27FC236}">
                <a16:creationId xmlns:a16="http://schemas.microsoft.com/office/drawing/2014/main" id="{75B86A34-C493-4BD2-B5C8-5196A099D322}"/>
              </a:ext>
            </a:extLst>
          </p:cNvPr>
          <p:cNvSpPr>
            <a:spLocks noGrp="1"/>
          </p:cNvSpPr>
          <p:nvPr>
            <p:ph type="body" idx="15"/>
          </p:nvPr>
        </p:nvSpPr>
        <p:spPr/>
        <p:txBody>
          <a:bodyPr/>
          <a:lstStyle/>
          <a:p>
            <a:r>
              <a:rPr lang="nl-NL" dirty="0"/>
              <a:t>Co-creatie</a:t>
            </a:r>
          </a:p>
        </p:txBody>
      </p:sp>
      <p:pic>
        <p:nvPicPr>
          <p:cNvPr id="21" name="Picture Placeholder 20">
            <a:extLst>
              <a:ext uri="{FF2B5EF4-FFF2-40B4-BE49-F238E27FC236}">
                <a16:creationId xmlns:a16="http://schemas.microsoft.com/office/drawing/2014/main" id="{B52B3E5E-7F7D-4013-A1C1-4FC3BDC7ABC5}"/>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32494" r="4992"/>
          <a:stretch/>
        </p:blipFill>
        <p:spPr>
          <a:xfrm>
            <a:off x="2749776" y="3979354"/>
            <a:ext cx="3848492" cy="4103119"/>
          </a:xfrm>
        </p:spPr>
      </p:pic>
      <p:sp>
        <p:nvSpPr>
          <p:cNvPr id="17" name="Text Placeholder 16">
            <a:extLst>
              <a:ext uri="{FF2B5EF4-FFF2-40B4-BE49-F238E27FC236}">
                <a16:creationId xmlns:a16="http://schemas.microsoft.com/office/drawing/2014/main" id="{3EEE7641-684E-4A1B-9163-7F2525B26C96}"/>
              </a:ext>
            </a:extLst>
          </p:cNvPr>
          <p:cNvSpPr>
            <a:spLocks noGrp="1"/>
          </p:cNvSpPr>
          <p:nvPr>
            <p:ph type="body" idx="17"/>
          </p:nvPr>
        </p:nvSpPr>
        <p:spPr/>
        <p:txBody>
          <a:bodyPr/>
          <a:lstStyle/>
          <a:p>
            <a:r>
              <a:rPr lang="nl-NL" dirty="0"/>
              <a:t>Support</a:t>
            </a:r>
          </a:p>
        </p:txBody>
      </p:sp>
      <p:pic>
        <p:nvPicPr>
          <p:cNvPr id="25" name="Picture Placeholder 24">
            <a:extLst>
              <a:ext uri="{FF2B5EF4-FFF2-40B4-BE49-F238E27FC236}">
                <a16:creationId xmlns:a16="http://schemas.microsoft.com/office/drawing/2014/main" id="{11AB5091-8D36-46BE-A97F-2F26DAFCA023}"/>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8743" r="18743"/>
          <a:stretch>
            <a:fillRect/>
          </a:stretch>
        </p:blipFill>
        <p:spPr/>
      </p:pic>
      <p:sp>
        <p:nvSpPr>
          <p:cNvPr id="19" name="Text Placeholder 18">
            <a:extLst>
              <a:ext uri="{FF2B5EF4-FFF2-40B4-BE49-F238E27FC236}">
                <a16:creationId xmlns:a16="http://schemas.microsoft.com/office/drawing/2014/main" id="{E5C1AE0A-C357-4598-B49E-DE0B421D6F34}"/>
              </a:ext>
            </a:extLst>
          </p:cNvPr>
          <p:cNvSpPr>
            <a:spLocks noGrp="1"/>
          </p:cNvSpPr>
          <p:nvPr>
            <p:ph type="body" idx="19"/>
          </p:nvPr>
        </p:nvSpPr>
        <p:spPr/>
        <p:txBody>
          <a:bodyPr/>
          <a:lstStyle/>
          <a:p>
            <a:r>
              <a:rPr lang="nl-NL" dirty="0"/>
              <a:t>Services as a Service</a:t>
            </a:r>
          </a:p>
        </p:txBody>
      </p:sp>
    </p:spTree>
    <p:extLst>
      <p:ext uri="{BB962C8B-B14F-4D97-AF65-F5344CB8AC3E}">
        <p14:creationId xmlns:p14="http://schemas.microsoft.com/office/powerpoint/2010/main" val="300440485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3DCCD4BE-2DF6-457B-A659-61FE662DC38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13" name="Tijdelijke aanduiding voor tekst 12">
            <a:extLst>
              <a:ext uri="{FF2B5EF4-FFF2-40B4-BE49-F238E27FC236}">
                <a16:creationId xmlns:a16="http://schemas.microsoft.com/office/drawing/2014/main" id="{007ED6A5-917D-42FD-8E3A-4BEE19A25489}"/>
              </a:ext>
            </a:extLst>
          </p:cNvPr>
          <p:cNvSpPr>
            <a:spLocks noGrp="1"/>
          </p:cNvSpPr>
          <p:nvPr>
            <p:ph type="body" idx="1"/>
          </p:nvPr>
        </p:nvSpPr>
        <p:spPr>
          <a:xfrm>
            <a:off x="9144000" y="0"/>
            <a:ext cx="9144000" cy="10287000"/>
          </a:xfrm>
        </p:spPr>
        <p:txBody>
          <a:bodyPr anchor="ctr">
            <a:normAutofit/>
          </a:bodyPr>
          <a:lstStyle/>
          <a:p>
            <a:pPr algn="l"/>
            <a:r>
              <a:rPr lang="nl-NL" sz="4000" b="1" i="0" dirty="0"/>
              <a:t>Integraal platform bedrijfsgezondheid en SV</a:t>
            </a:r>
          </a:p>
          <a:p>
            <a:pPr marL="571500" indent="-571500" algn="l">
              <a:buFont typeface="Arial" panose="020B0604020202020204" pitchFamily="34" charset="0"/>
              <a:buChar char="•"/>
            </a:pPr>
            <a:r>
              <a:rPr lang="nl-NL" sz="3600" i="0" dirty="0"/>
              <a:t>Verzuim, WGA en Ziektewet </a:t>
            </a:r>
          </a:p>
          <a:p>
            <a:pPr marL="571500" indent="-571500" algn="l">
              <a:buFont typeface="Arial" panose="020B0604020202020204" pitchFamily="34" charset="0"/>
              <a:buChar char="•"/>
            </a:pPr>
            <a:r>
              <a:rPr lang="nl-NL" sz="3600" i="0" dirty="0"/>
              <a:t>Gezondheid &amp; vitaliteit</a:t>
            </a:r>
          </a:p>
          <a:p>
            <a:pPr marL="571500" indent="-571500" algn="l">
              <a:buFont typeface="Arial" panose="020B0604020202020204" pitchFamily="34" charset="0"/>
              <a:buChar char="•"/>
            </a:pPr>
            <a:r>
              <a:rPr lang="nl-NL" sz="3600" i="0" dirty="0"/>
              <a:t>Polissen en schade</a:t>
            </a:r>
          </a:p>
          <a:p>
            <a:pPr marL="571500" indent="-571500" algn="l">
              <a:buFont typeface="Arial" panose="020B0604020202020204" pitchFamily="34" charset="0"/>
              <a:buChar char="•"/>
            </a:pPr>
            <a:r>
              <a:rPr lang="nl-NL" sz="3600" i="0" dirty="0"/>
              <a:t>Flexibel in beheer</a:t>
            </a:r>
          </a:p>
          <a:p>
            <a:pPr marL="571500" indent="-571500" algn="l">
              <a:buFont typeface="Arial" panose="020B0604020202020204" pitchFamily="34" charset="0"/>
              <a:buChar char="•"/>
            </a:pPr>
            <a:r>
              <a:rPr lang="nl-NL" sz="3600" i="0" dirty="0"/>
              <a:t>Dynamisch in processen</a:t>
            </a:r>
          </a:p>
          <a:p>
            <a:pPr marL="571500" indent="-571500" algn="l">
              <a:buFont typeface="Arial" panose="020B0604020202020204" pitchFamily="34" charset="0"/>
              <a:buChar char="•"/>
            </a:pPr>
            <a:r>
              <a:rPr lang="nl-NL" sz="3600" i="0" dirty="0"/>
              <a:t>Geavanceerde calculaties</a:t>
            </a:r>
          </a:p>
          <a:p>
            <a:pPr marL="571500" indent="-571500" algn="l">
              <a:buFont typeface="Arial" panose="020B0604020202020204" pitchFamily="34" charset="0"/>
              <a:buChar char="•"/>
            </a:pPr>
            <a:r>
              <a:rPr lang="nl-NL" sz="3600" i="0" dirty="0"/>
              <a:t>Optimaal geïntegreerd</a:t>
            </a:r>
          </a:p>
          <a:p>
            <a:pPr marL="571500" indent="-571500" algn="l">
              <a:buFont typeface="Arial" panose="020B0604020202020204" pitchFamily="34" charset="0"/>
              <a:buChar char="•"/>
            </a:pPr>
            <a:r>
              <a:rPr lang="nl-NL" sz="3600" i="0" dirty="0"/>
              <a:t>Volledig ‘</a:t>
            </a:r>
            <a:r>
              <a:rPr lang="nl-NL" sz="3600" i="0" dirty="0" err="1"/>
              <a:t>connected</a:t>
            </a:r>
            <a:r>
              <a:rPr lang="nl-NL" sz="3600" i="0" dirty="0"/>
              <a:t>’</a:t>
            </a:r>
          </a:p>
          <a:p>
            <a:pPr marL="571500" indent="-571500" algn="l">
              <a:buFont typeface="Arial" panose="020B0604020202020204" pitchFamily="34" charset="0"/>
              <a:buChar char="•"/>
            </a:pPr>
            <a:r>
              <a:rPr lang="nl-NL" sz="3600" i="0" dirty="0"/>
              <a:t>Maximaal beveiligd</a:t>
            </a:r>
          </a:p>
          <a:p>
            <a:pPr marL="571500" indent="-571500" algn="l">
              <a:buFont typeface="Arial" panose="020B0604020202020204" pitchFamily="34" charset="0"/>
              <a:buChar char="•"/>
            </a:pPr>
            <a:r>
              <a:rPr lang="nl-NL" sz="3600" i="0" dirty="0"/>
              <a:t>‘White label’</a:t>
            </a:r>
          </a:p>
        </p:txBody>
      </p:sp>
    </p:spTree>
    <p:extLst>
      <p:ext uri="{BB962C8B-B14F-4D97-AF65-F5344CB8AC3E}">
        <p14:creationId xmlns:p14="http://schemas.microsoft.com/office/powerpoint/2010/main" val="372813760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C65A65-A0B5-4AA4-B527-DDF714CFE3B4}"/>
              </a:ext>
            </a:extLst>
          </p:cNvPr>
          <p:cNvSpPr>
            <a:spLocks noGrp="1"/>
          </p:cNvSpPr>
          <p:nvPr>
            <p:ph type="body" sz="quarter" idx="10"/>
          </p:nvPr>
        </p:nvSpPr>
        <p:spPr/>
        <p:txBody>
          <a:bodyPr/>
          <a:lstStyle/>
          <a:p>
            <a:r>
              <a:rPr lang="nl-NL" dirty="0">
                <a:latin typeface="Aldo" panose="02000500000000020004" pitchFamily="2" charset="0"/>
              </a:rPr>
              <a:t>Digitalisering: trends &amp; ontwikkelingen</a:t>
            </a:r>
          </a:p>
        </p:txBody>
      </p:sp>
    </p:spTree>
    <p:extLst>
      <p:ext uri="{BB962C8B-B14F-4D97-AF65-F5344CB8AC3E}">
        <p14:creationId xmlns:p14="http://schemas.microsoft.com/office/powerpoint/2010/main" val="260958964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FE862D-FD9C-4B2B-A962-CACD8AA3659F}"/>
              </a:ext>
            </a:extLst>
          </p:cNvPr>
          <p:cNvSpPr>
            <a:spLocks noGrp="1"/>
          </p:cNvSpPr>
          <p:nvPr>
            <p:ph type="body" idx="13"/>
          </p:nvPr>
        </p:nvSpPr>
        <p:spPr/>
        <p:txBody>
          <a:bodyPr/>
          <a:lstStyle/>
          <a:p>
            <a:endParaRPr lang="nl-NL"/>
          </a:p>
        </p:txBody>
      </p:sp>
      <p:sp>
        <p:nvSpPr>
          <p:cNvPr id="3" name="Text Placeholder 2">
            <a:extLst>
              <a:ext uri="{FF2B5EF4-FFF2-40B4-BE49-F238E27FC236}">
                <a16:creationId xmlns:a16="http://schemas.microsoft.com/office/drawing/2014/main" id="{06E7C4F3-B3B8-436A-8D91-D2E2FC1F053C}"/>
              </a:ext>
            </a:extLst>
          </p:cNvPr>
          <p:cNvSpPr>
            <a:spLocks noGrp="1"/>
          </p:cNvSpPr>
          <p:nvPr>
            <p:ph type="body" sz="quarter" idx="14"/>
          </p:nvPr>
        </p:nvSpPr>
        <p:spPr/>
        <p:txBody>
          <a:bodyPr/>
          <a:lstStyle/>
          <a:p>
            <a:endParaRPr lang="nl-NL"/>
          </a:p>
        </p:txBody>
      </p:sp>
      <p:sp>
        <p:nvSpPr>
          <p:cNvPr id="4" name="Footer Placeholder 3">
            <a:extLst>
              <a:ext uri="{FF2B5EF4-FFF2-40B4-BE49-F238E27FC236}">
                <a16:creationId xmlns:a16="http://schemas.microsoft.com/office/drawing/2014/main" id="{6768C509-0AD8-426D-831E-FDA3AB9EE17C}"/>
              </a:ext>
            </a:extLst>
          </p:cNvPr>
          <p:cNvSpPr>
            <a:spLocks noGrp="1"/>
          </p:cNvSpPr>
          <p:nvPr>
            <p:ph type="ftr" sz="quarter" idx="12"/>
          </p:nvPr>
        </p:nvSpPr>
        <p:spPr/>
        <p:txBody>
          <a:bodyPr/>
          <a:lstStyle/>
          <a:p>
            <a:r>
              <a:rPr lang="nl-NL"/>
              <a:t>Bedrijfspresentatie</a:t>
            </a:r>
            <a:endParaRPr lang="nl-NL" dirty="0"/>
          </a:p>
        </p:txBody>
      </p:sp>
      <p:pic>
        <p:nvPicPr>
          <p:cNvPr id="6" name="Picture 5">
            <a:extLst>
              <a:ext uri="{FF2B5EF4-FFF2-40B4-BE49-F238E27FC236}">
                <a16:creationId xmlns:a16="http://schemas.microsoft.com/office/drawing/2014/main" id="{BE144EF3-485F-45C2-BEC4-46059518E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358793" cy="10449169"/>
          </a:xfrm>
          <a:prstGeom prst="rect">
            <a:avLst/>
          </a:prstGeom>
        </p:spPr>
      </p:pic>
    </p:spTree>
    <p:extLst>
      <p:ext uri="{BB962C8B-B14F-4D97-AF65-F5344CB8AC3E}">
        <p14:creationId xmlns:p14="http://schemas.microsoft.com/office/powerpoint/2010/main" val="18625408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162496-6CFE-4CEE-99EC-9A1C8F38D0C5}"/>
              </a:ext>
            </a:extLst>
          </p:cNvPr>
          <p:cNvSpPr>
            <a:spLocks noGrp="1"/>
          </p:cNvSpPr>
          <p:nvPr>
            <p:ph type="body" idx="13"/>
          </p:nvPr>
        </p:nvSpPr>
        <p:spPr/>
        <p:txBody>
          <a:bodyPr/>
          <a:lstStyle/>
          <a:p>
            <a:endParaRPr lang="nl-NL"/>
          </a:p>
        </p:txBody>
      </p:sp>
      <p:sp>
        <p:nvSpPr>
          <p:cNvPr id="3" name="Text Placeholder 2">
            <a:extLst>
              <a:ext uri="{FF2B5EF4-FFF2-40B4-BE49-F238E27FC236}">
                <a16:creationId xmlns:a16="http://schemas.microsoft.com/office/drawing/2014/main" id="{A8D39DFB-494E-48DF-BD85-F733C2E6AF82}"/>
              </a:ext>
            </a:extLst>
          </p:cNvPr>
          <p:cNvSpPr>
            <a:spLocks noGrp="1"/>
          </p:cNvSpPr>
          <p:nvPr>
            <p:ph type="body" sz="quarter" idx="14"/>
          </p:nvPr>
        </p:nvSpPr>
        <p:spPr/>
        <p:txBody>
          <a:bodyPr/>
          <a:lstStyle/>
          <a:p>
            <a:endParaRPr lang="nl-NL"/>
          </a:p>
        </p:txBody>
      </p:sp>
      <p:sp>
        <p:nvSpPr>
          <p:cNvPr id="4" name="Footer Placeholder 3">
            <a:extLst>
              <a:ext uri="{FF2B5EF4-FFF2-40B4-BE49-F238E27FC236}">
                <a16:creationId xmlns:a16="http://schemas.microsoft.com/office/drawing/2014/main" id="{FE165C47-09C3-441C-8483-B618DE1C4E6F}"/>
              </a:ext>
            </a:extLst>
          </p:cNvPr>
          <p:cNvSpPr>
            <a:spLocks noGrp="1"/>
          </p:cNvSpPr>
          <p:nvPr>
            <p:ph type="ftr" sz="quarter" idx="12"/>
          </p:nvPr>
        </p:nvSpPr>
        <p:spPr/>
        <p:txBody>
          <a:bodyPr/>
          <a:lstStyle/>
          <a:p>
            <a:r>
              <a:rPr lang="nl-NL"/>
              <a:t>Bedrijfspresentatie</a:t>
            </a:r>
            <a:endParaRPr lang="nl-NL" dirty="0"/>
          </a:p>
        </p:txBody>
      </p:sp>
      <p:pic>
        <p:nvPicPr>
          <p:cNvPr id="6" name="Picture 5">
            <a:extLst>
              <a:ext uri="{FF2B5EF4-FFF2-40B4-BE49-F238E27FC236}">
                <a16:creationId xmlns:a16="http://schemas.microsoft.com/office/drawing/2014/main" id="{B684ED97-6CB1-44D8-96E9-A09EF8AA6306}"/>
              </a:ext>
            </a:extLst>
          </p:cNvPr>
          <p:cNvPicPr>
            <a:picLocks noChangeAspect="1"/>
          </p:cNvPicPr>
          <p:nvPr/>
        </p:nvPicPr>
        <p:blipFill rotWithShape="1">
          <a:blip r:embed="rId2">
            <a:extLst>
              <a:ext uri="{28A0092B-C50C-407E-A947-70E740481C1C}">
                <a14:useLocalDpi xmlns:a14="http://schemas.microsoft.com/office/drawing/2010/main" val="0"/>
              </a:ext>
            </a:extLst>
          </a:blip>
          <a:srcRect b="15449"/>
          <a:stretch/>
        </p:blipFill>
        <p:spPr>
          <a:xfrm>
            <a:off x="0" y="-1"/>
            <a:ext cx="18288000" cy="10287001"/>
          </a:xfrm>
          <a:prstGeom prst="rect">
            <a:avLst/>
          </a:prstGeom>
        </p:spPr>
      </p:pic>
    </p:spTree>
    <p:extLst>
      <p:ext uri="{BB962C8B-B14F-4D97-AF65-F5344CB8AC3E}">
        <p14:creationId xmlns:p14="http://schemas.microsoft.com/office/powerpoint/2010/main" val="380125753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9367D2-29C7-4A56-B31D-FD4238FA1B06}"/>
              </a:ext>
            </a:extLst>
          </p:cNvPr>
          <p:cNvSpPr>
            <a:spLocks noGrp="1"/>
          </p:cNvSpPr>
          <p:nvPr>
            <p:ph type="body" idx="13"/>
          </p:nvPr>
        </p:nvSpPr>
        <p:spPr/>
        <p:txBody>
          <a:bodyPr/>
          <a:lstStyle/>
          <a:p>
            <a:endParaRPr lang="nl-NL"/>
          </a:p>
        </p:txBody>
      </p:sp>
      <p:sp>
        <p:nvSpPr>
          <p:cNvPr id="4" name="Text Placeholder 3">
            <a:extLst>
              <a:ext uri="{FF2B5EF4-FFF2-40B4-BE49-F238E27FC236}">
                <a16:creationId xmlns:a16="http://schemas.microsoft.com/office/drawing/2014/main" id="{011DE82E-AA83-460F-8B20-EF19A369C33E}"/>
              </a:ext>
            </a:extLst>
          </p:cNvPr>
          <p:cNvSpPr>
            <a:spLocks noGrp="1"/>
          </p:cNvSpPr>
          <p:nvPr>
            <p:ph type="body" sz="quarter" idx="14"/>
          </p:nvPr>
        </p:nvSpPr>
        <p:spPr/>
        <p:txBody>
          <a:bodyPr/>
          <a:lstStyle/>
          <a:p>
            <a:endParaRPr lang="nl-NL"/>
          </a:p>
        </p:txBody>
      </p:sp>
      <p:pic>
        <p:nvPicPr>
          <p:cNvPr id="6" name="Picture 5">
            <a:extLst>
              <a:ext uri="{FF2B5EF4-FFF2-40B4-BE49-F238E27FC236}">
                <a16:creationId xmlns:a16="http://schemas.microsoft.com/office/drawing/2014/main" id="{87FB7023-720D-41C8-9681-A4FE75856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
            <a:ext cx="18493485" cy="10287001"/>
          </a:xfrm>
          <a:prstGeom prst="rect">
            <a:avLst/>
          </a:prstGeom>
        </p:spPr>
      </p:pic>
    </p:spTree>
    <p:extLst>
      <p:ext uri="{BB962C8B-B14F-4D97-AF65-F5344CB8AC3E}">
        <p14:creationId xmlns:p14="http://schemas.microsoft.com/office/powerpoint/2010/main" val="1304497688"/>
      </p:ext>
    </p:extLst>
  </p:cSld>
  <p:clrMapOvr>
    <a:masterClrMapping/>
  </p:clrMapOvr>
  <p:transition>
    <p:fade/>
  </p:transition>
</p:sld>
</file>

<file path=ppt/theme/theme1.xml><?xml version="1.0" encoding="utf-8"?>
<a:theme xmlns:a="http://schemas.openxmlformats.org/drawingml/2006/main" name="Kantoorthema">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therside">
      <a:majorFont>
        <a:latin typeface="Futura Md BT"/>
        <a:ea typeface=""/>
        <a:cs typeface=""/>
      </a:majorFont>
      <a:minorFont>
        <a:latin typeface="Futura Lt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thersideatwork_presentatie_sjabloon.potx" id="{CDC80515-13D7-4A2E-9FD9-5FB4C79795E5}" vid="{E4DD58CC-2302-4BDA-8102-414D74D5C9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othersideatwork_presentatie_sjabloon</Template>
  <TotalTime>5177</TotalTime>
  <Words>545</Words>
  <Application>Microsoft Office PowerPoint</Application>
  <PresentationFormat>Custom</PresentationFormat>
  <Paragraphs>74</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Aldo</vt:lpstr>
      <vt:lpstr>Wingdings</vt:lpstr>
      <vt:lpstr>Futura Md BT</vt:lpstr>
      <vt:lpstr>Georgia</vt:lpstr>
      <vt:lpstr>Font Awesome 5 Pro Solid</vt:lpstr>
      <vt:lpstr>Futura Lt BT</vt:lpstr>
      <vt:lpstr>Arial</vt:lpstr>
      <vt:lpstr>Calibri</vt:lpstr>
      <vt:lpstr>Kantoorthema</vt:lpstr>
      <vt:lpstr>Inspiratiesessie ‘De digitale Arbodienst’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Interventie Portal</dc:title>
  <dc:creator>Robert van Gils</dc:creator>
  <cp:lastModifiedBy>Diederik Benders</cp:lastModifiedBy>
  <cp:revision>121</cp:revision>
  <dcterms:created xsi:type="dcterms:W3CDTF">2018-03-21T13:00:50Z</dcterms:created>
  <dcterms:modified xsi:type="dcterms:W3CDTF">2018-06-19T10:19:52Z</dcterms:modified>
</cp:coreProperties>
</file>